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935" r:id="rId1"/>
  </p:sldMasterIdLst>
  <p:sldIdLst>
    <p:sldId id="37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vena Djurovic" initials="ND" lastIdx="1" clrIdx="0">
    <p:extLst>
      <p:ext uri="{19B8F6BF-5375-455C-9EA6-DF929625EA0E}">
        <p15:presenceInfo xmlns:p15="http://schemas.microsoft.com/office/powerpoint/2012/main" userId="61565e146e669bf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D1FF"/>
    <a:srgbClr val="CC99FF"/>
    <a:srgbClr val="760000"/>
    <a:srgbClr val="E78188"/>
    <a:srgbClr val="FFFFCC"/>
    <a:srgbClr val="EDA5B1"/>
    <a:srgbClr val="CC0000"/>
    <a:srgbClr val="FFC1C1"/>
    <a:srgbClr val="FF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3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" y="15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25959-8F8E-4B3C-A1E0-B8F2749E9E27}" type="datetimeFigureOut">
              <a:rPr lang="en-US" smtClean="0"/>
              <a:pPr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91AE-C660-47DE-9972-157E78AEE7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7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25959-8F8E-4B3C-A1E0-B8F2749E9E27}" type="datetimeFigureOut">
              <a:rPr lang="en-US" smtClean="0"/>
              <a:pPr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91AE-C660-47DE-9972-157E78AEE7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22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25959-8F8E-4B3C-A1E0-B8F2749E9E27}" type="datetimeFigureOut">
              <a:rPr lang="en-US" smtClean="0"/>
              <a:pPr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91AE-C660-47DE-9972-157E78AEE7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19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25959-8F8E-4B3C-A1E0-B8F2749E9E27}" type="datetimeFigureOut">
              <a:rPr lang="en-US" smtClean="0"/>
              <a:pPr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91AE-C660-47DE-9972-157E78AEE7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75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25959-8F8E-4B3C-A1E0-B8F2749E9E27}" type="datetimeFigureOut">
              <a:rPr lang="en-US" smtClean="0"/>
              <a:pPr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91AE-C660-47DE-9972-157E78AEE7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69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25959-8F8E-4B3C-A1E0-B8F2749E9E27}" type="datetimeFigureOut">
              <a:rPr lang="en-US" smtClean="0"/>
              <a:pPr/>
              <a:t>12/11/2016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91AE-C660-47DE-9972-157E78AEE7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26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25959-8F8E-4B3C-A1E0-B8F2749E9E27}" type="datetimeFigureOut">
              <a:rPr lang="en-US" smtClean="0"/>
              <a:pPr/>
              <a:t>12/11/2016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91AE-C660-47DE-9972-157E78AEE7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64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25959-8F8E-4B3C-A1E0-B8F2749E9E27}" type="datetimeFigureOut">
              <a:rPr lang="en-US" smtClean="0"/>
              <a:pPr/>
              <a:t>12/11/2016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91AE-C660-47DE-9972-157E78AEE7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63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25959-8F8E-4B3C-A1E0-B8F2749E9E27}" type="datetimeFigureOut">
              <a:rPr lang="en-US" smtClean="0"/>
              <a:pPr/>
              <a:t>12/11/2016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91AE-C660-47DE-9972-157E78AEE7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628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25959-8F8E-4B3C-A1E0-B8F2749E9E27}" type="datetimeFigureOut">
              <a:rPr lang="en-US" smtClean="0"/>
              <a:pPr/>
              <a:t>12/11/2016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91AE-C660-47DE-9972-157E78AEE7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1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25959-8F8E-4B3C-A1E0-B8F2749E9E27}" type="datetimeFigureOut">
              <a:rPr lang="en-US" smtClean="0"/>
              <a:pPr/>
              <a:t>12/11/2016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91AE-C660-47DE-9972-157E78AEE7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30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25959-8F8E-4B3C-A1E0-B8F2749E9E27}" type="datetimeFigureOut">
              <a:rPr lang="en-US" smtClean="0"/>
              <a:pPr/>
              <a:t>12/11/2016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D91AE-C660-47DE-9972-157E78AEE7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83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36" r:id="rId1"/>
    <p:sldLayoutId id="2147485937" r:id="rId2"/>
    <p:sldLayoutId id="2147485938" r:id="rId3"/>
    <p:sldLayoutId id="2147485939" r:id="rId4"/>
    <p:sldLayoutId id="2147485940" r:id="rId5"/>
    <p:sldLayoutId id="2147485941" r:id="rId6"/>
    <p:sldLayoutId id="2147485942" r:id="rId7"/>
    <p:sldLayoutId id="2147485943" r:id="rId8"/>
    <p:sldLayoutId id="2147485944" r:id="rId9"/>
    <p:sldLayoutId id="2147485945" r:id="rId10"/>
    <p:sldLayoutId id="21474859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2679">
            <a:off x="9785552" y="1359717"/>
            <a:ext cx="1676400" cy="1400175"/>
          </a:xfrm>
          <a:prstGeom prst="rect">
            <a:avLst/>
          </a:prstGeom>
        </p:spPr>
      </p:pic>
      <p:sp>
        <p:nvSpPr>
          <p:cNvPr id="14" name="Explosion 1 13"/>
          <p:cNvSpPr/>
          <p:nvPr/>
        </p:nvSpPr>
        <p:spPr>
          <a:xfrm>
            <a:off x="1931499" y="-438151"/>
            <a:ext cx="9067800" cy="8518071"/>
          </a:xfrm>
          <a:prstGeom prst="irregularSeal1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 rot="21232287">
            <a:off x="7826846" y="178471"/>
            <a:ext cx="334187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Party Time</a:t>
            </a:r>
            <a:endParaRPr lang="en-US" sz="5400" b="1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7225778" y="1514874"/>
            <a:ext cx="1398814" cy="13716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727236" y="3820885"/>
            <a:ext cx="1398814" cy="13716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06800" y="3683778"/>
            <a:ext cx="1398814" cy="13716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68714" y="5055378"/>
            <a:ext cx="1398814" cy="1371600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254934" y="1488701"/>
            <a:ext cx="1398814" cy="1371600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375" y="2616973"/>
            <a:ext cx="1760049" cy="22751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4" y="3429000"/>
            <a:ext cx="2283055" cy="3429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050" y="3179672"/>
            <a:ext cx="2995406" cy="299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210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67008</TotalTime>
  <Words>2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Nevena Djurovic</dc:creator>
  <cp:lastModifiedBy>Nevena Djurovic</cp:lastModifiedBy>
  <cp:revision>1187</cp:revision>
  <dcterms:created xsi:type="dcterms:W3CDTF">2016-04-15T12:40:58Z</dcterms:created>
  <dcterms:modified xsi:type="dcterms:W3CDTF">2016-12-10T23:47:03Z</dcterms:modified>
</cp:coreProperties>
</file>