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35" r:id="rId1"/>
  </p:sldMasterIdLst>
  <p:sldIdLst>
    <p:sldId id="3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vena Djurovic" initials="ND" lastIdx="1" clrIdx="0">
    <p:extLst>
      <p:ext uri="{19B8F6BF-5375-455C-9EA6-DF929625EA0E}">
        <p15:presenceInfo xmlns:p15="http://schemas.microsoft.com/office/powerpoint/2012/main" userId="61565e146e669b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1FF"/>
    <a:srgbClr val="CC99FF"/>
    <a:srgbClr val="760000"/>
    <a:srgbClr val="E78188"/>
    <a:srgbClr val="FFFFCC"/>
    <a:srgbClr val="EDA5B1"/>
    <a:srgbClr val="CC0000"/>
    <a:srgbClr val="FFC1C1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5959-8F8E-4B3C-A1E0-B8F2749E9E27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679">
            <a:off x="9785552" y="1359717"/>
            <a:ext cx="1676400" cy="1400175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1931499" y="-438151"/>
            <a:ext cx="9067800" cy="8518071"/>
          </a:xfrm>
          <a:prstGeom prst="irregularSeal1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1232287">
            <a:off x="7826846" y="178471"/>
            <a:ext cx="3341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Party Time</a:t>
            </a:r>
          </a:p>
        </p:txBody>
      </p:sp>
      <p:sp>
        <p:nvSpPr>
          <p:cNvPr id="4" name="Oval 3"/>
          <p:cNvSpPr/>
          <p:nvPr/>
        </p:nvSpPr>
        <p:spPr>
          <a:xfrm>
            <a:off x="7225778" y="1514874"/>
            <a:ext cx="1398814" cy="1371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27236" y="3820885"/>
            <a:ext cx="1398814" cy="13716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68714" y="5055378"/>
            <a:ext cx="1398814" cy="13716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75" y="2616973"/>
            <a:ext cx="1760049" cy="2275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4" y="3429000"/>
            <a:ext cx="2283055" cy="3429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50" y="3179672"/>
            <a:ext cx="2995406" cy="2995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D89EB-2D91-4793-80F3-93205AE5F8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40" y="3572561"/>
            <a:ext cx="1471880" cy="1408083"/>
          </a:xfrm>
          <a:prstGeom prst="ellipse">
            <a:avLst/>
          </a:prstGeom>
          <a:ln w="28575">
            <a:solidFill>
              <a:schemeClr val="bg1"/>
            </a:solidFill>
          </a:ln>
          <a:effectLst>
            <a:glow rad="266700">
              <a:schemeClr val="bg1">
                <a:alpha val="34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1F0F62-53CA-4C6D-85C7-6D1B13CCCE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70" y="1302746"/>
            <a:ext cx="1484506" cy="1484506"/>
          </a:xfrm>
          <a:prstGeom prst="ellipse">
            <a:avLst/>
          </a:prstGeom>
          <a:ln>
            <a:solidFill>
              <a:schemeClr val="bg1"/>
            </a:solidFill>
          </a:ln>
          <a:effectLst>
            <a:glow rad="3175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02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67027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Djurovic</dc:creator>
  <cp:lastModifiedBy>Nevena Djurovic</cp:lastModifiedBy>
  <cp:revision>1191</cp:revision>
  <dcterms:created xsi:type="dcterms:W3CDTF">2016-04-15T12:40:58Z</dcterms:created>
  <dcterms:modified xsi:type="dcterms:W3CDTF">2017-12-09T00:20:08Z</dcterms:modified>
</cp:coreProperties>
</file>