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comments/comment1.xml" ContentType="application/vnd.openxmlformats-officedocument.presentationml.comments+xml"/>
  <Override PartName="/ppt/media/image100.jpg" ContentType="image/png"/>
  <Override PartName="/ppt/media/image104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5755" r:id="rId1"/>
    <p:sldMasterId id="2147485857" r:id="rId2"/>
    <p:sldMasterId id="2147485893" r:id="rId3"/>
    <p:sldMasterId id="2147485911" r:id="rId4"/>
    <p:sldMasterId id="2147485935" r:id="rId5"/>
    <p:sldMasterId id="2147485947" r:id="rId6"/>
  </p:sldMasterIdLst>
  <p:sldIdLst>
    <p:sldId id="371" r:id="rId7"/>
    <p:sldId id="355" r:id="rId8"/>
    <p:sldId id="258" r:id="rId9"/>
    <p:sldId id="353" r:id="rId10"/>
    <p:sldId id="354" r:id="rId11"/>
    <p:sldId id="358" r:id="rId12"/>
    <p:sldId id="357" r:id="rId13"/>
    <p:sldId id="356" r:id="rId14"/>
    <p:sldId id="359" r:id="rId15"/>
    <p:sldId id="351" r:id="rId16"/>
    <p:sldId id="360" r:id="rId17"/>
    <p:sldId id="362" r:id="rId18"/>
    <p:sldId id="363" r:id="rId19"/>
    <p:sldId id="365" r:id="rId20"/>
    <p:sldId id="366" r:id="rId21"/>
    <p:sldId id="367" r:id="rId22"/>
    <p:sldId id="369" r:id="rId23"/>
    <p:sldId id="37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evena Djurovic" initials="ND" lastIdx="1" clrIdx="0">
    <p:extLst>
      <p:ext uri="{19B8F6BF-5375-455C-9EA6-DF929625EA0E}">
        <p15:presenceInfo xmlns:p15="http://schemas.microsoft.com/office/powerpoint/2012/main" userId="61565e146e669bf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D1FF"/>
    <a:srgbClr val="CC99FF"/>
    <a:srgbClr val="760000"/>
    <a:srgbClr val="E78188"/>
    <a:srgbClr val="FFFFCC"/>
    <a:srgbClr val="EDA5B1"/>
    <a:srgbClr val="CC0000"/>
    <a:srgbClr val="FFC1C1"/>
    <a:srgbClr val="FFFFFF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53" autoAdjust="0"/>
    <p:restoredTop sz="94660"/>
  </p:normalViewPr>
  <p:slideViewPr>
    <p:cSldViewPr snapToGrid="0">
      <p:cViewPr varScale="1">
        <p:scale>
          <a:sx n="67" d="100"/>
          <a:sy n="67" d="100"/>
        </p:scale>
        <p:origin x="24" y="5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11-30T16:42:50.696" idx="1">
    <p:pos x="2671" y="2451"/>
    <p:text/>
    <p:extLst>
      <p:ext uri="{C676402C-5697-4E1C-873F-D02D1690AC5C}">
        <p15:threadingInfo xmlns:p15="http://schemas.microsoft.com/office/powerpoint/2012/main" timeZoneBias="-66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7162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883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1285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3024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6772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2425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030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5967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6934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9453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250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6118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0788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6703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6227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3716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0047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1156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0108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7196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9624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609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1601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888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6378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7837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6855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644048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6787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8462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1899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4484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790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028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67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9196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8539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0816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8614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93343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108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0640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8269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815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9542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414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5789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97581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06910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7267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56475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76383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62853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3190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530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28624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42283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1979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04365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74315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62253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21135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11993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60573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885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113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9959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4240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83618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742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3959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908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66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56" r:id="rId1"/>
    <p:sldLayoutId id="2147485757" r:id="rId2"/>
    <p:sldLayoutId id="2147485758" r:id="rId3"/>
    <p:sldLayoutId id="2147485759" r:id="rId4"/>
    <p:sldLayoutId id="2147485760" r:id="rId5"/>
    <p:sldLayoutId id="2147485761" r:id="rId6"/>
    <p:sldLayoutId id="2147485762" r:id="rId7"/>
    <p:sldLayoutId id="2147485763" r:id="rId8"/>
    <p:sldLayoutId id="2147485764" r:id="rId9"/>
    <p:sldLayoutId id="2147485765" r:id="rId10"/>
    <p:sldLayoutId id="2147485766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214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858" r:id="rId1"/>
    <p:sldLayoutId id="2147485859" r:id="rId2"/>
    <p:sldLayoutId id="2147485860" r:id="rId3"/>
    <p:sldLayoutId id="2147485861" r:id="rId4"/>
    <p:sldLayoutId id="2147485862" r:id="rId5"/>
    <p:sldLayoutId id="2147485863" r:id="rId6"/>
    <p:sldLayoutId id="2147485864" r:id="rId7"/>
    <p:sldLayoutId id="2147485865" r:id="rId8"/>
    <p:sldLayoutId id="2147485866" r:id="rId9"/>
    <p:sldLayoutId id="2147485867" r:id="rId10"/>
    <p:sldLayoutId id="2147485868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09200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894" r:id="rId1"/>
    <p:sldLayoutId id="2147485895" r:id="rId2"/>
    <p:sldLayoutId id="2147485896" r:id="rId3"/>
    <p:sldLayoutId id="2147485897" r:id="rId4"/>
    <p:sldLayoutId id="2147485898" r:id="rId5"/>
    <p:sldLayoutId id="2147485899" r:id="rId6"/>
    <p:sldLayoutId id="2147485900" r:id="rId7"/>
    <p:sldLayoutId id="2147485901" r:id="rId8"/>
    <p:sldLayoutId id="2147485902" r:id="rId9"/>
    <p:sldLayoutId id="2147485903" r:id="rId10"/>
    <p:sldLayoutId id="2147485904" r:id="rId11"/>
    <p:sldLayoutId id="2147485905" r:id="rId12"/>
    <p:sldLayoutId id="2147485906" r:id="rId13"/>
    <p:sldLayoutId id="2147485907" r:id="rId14"/>
    <p:sldLayoutId id="2147485908" r:id="rId15"/>
    <p:sldLayoutId id="2147485909" r:id="rId16"/>
    <p:sldLayoutId id="2147485910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219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912" r:id="rId1"/>
    <p:sldLayoutId id="2147485913" r:id="rId2"/>
    <p:sldLayoutId id="2147485914" r:id="rId3"/>
    <p:sldLayoutId id="2147485915" r:id="rId4"/>
    <p:sldLayoutId id="2147485916" r:id="rId5"/>
    <p:sldLayoutId id="2147485917" r:id="rId6"/>
    <p:sldLayoutId id="2147485918" r:id="rId7"/>
    <p:sldLayoutId id="2147485919" r:id="rId8"/>
    <p:sldLayoutId id="2147485920" r:id="rId9"/>
    <p:sldLayoutId id="2147485921" r:id="rId10"/>
    <p:sldLayoutId id="2147485922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983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936" r:id="rId1"/>
    <p:sldLayoutId id="2147485937" r:id="rId2"/>
    <p:sldLayoutId id="2147485938" r:id="rId3"/>
    <p:sldLayoutId id="2147485939" r:id="rId4"/>
    <p:sldLayoutId id="2147485940" r:id="rId5"/>
    <p:sldLayoutId id="2147485941" r:id="rId6"/>
    <p:sldLayoutId id="2147485942" r:id="rId7"/>
    <p:sldLayoutId id="2147485943" r:id="rId8"/>
    <p:sldLayoutId id="2147485944" r:id="rId9"/>
    <p:sldLayoutId id="2147485945" r:id="rId10"/>
    <p:sldLayoutId id="214748594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825959-8F8E-4B3C-A1E0-B8F2749E9E27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1D91AE-C660-47DE-9972-157E78AEE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3284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948" r:id="rId1"/>
    <p:sldLayoutId id="2147485949" r:id="rId2"/>
    <p:sldLayoutId id="2147485950" r:id="rId3"/>
    <p:sldLayoutId id="2147485951" r:id="rId4"/>
    <p:sldLayoutId id="2147485952" r:id="rId5"/>
    <p:sldLayoutId id="2147485953" r:id="rId6"/>
    <p:sldLayoutId id="2147485954" r:id="rId7"/>
    <p:sldLayoutId id="2147485955" r:id="rId8"/>
    <p:sldLayoutId id="2147485956" r:id="rId9"/>
    <p:sldLayoutId id="2147485957" r:id="rId10"/>
    <p:sldLayoutId id="214748595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png"/><Relationship Id="rId21" Type="http://schemas.openxmlformats.org/officeDocument/2006/relationships/image" Target="../media/image23.gif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jpe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jpg"/><Relationship Id="rId10" Type="http://schemas.openxmlformats.org/officeDocument/2006/relationships/image" Target="../media/image13.png"/><Relationship Id="rId19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gif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68.jpg"/><Relationship Id="rId5" Type="http://schemas.openxmlformats.org/officeDocument/2006/relationships/image" Target="../media/image67.png"/><Relationship Id="rId10" Type="http://schemas.openxmlformats.org/officeDocument/2006/relationships/comments" Target="../comments/comment1.xml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76.jpg"/><Relationship Id="rId5" Type="http://schemas.openxmlformats.org/officeDocument/2006/relationships/image" Target="../media/image75.jpeg"/><Relationship Id="rId4" Type="http://schemas.openxmlformats.org/officeDocument/2006/relationships/image" Target="../media/image7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81.jpg"/><Relationship Id="rId5" Type="http://schemas.openxmlformats.org/officeDocument/2006/relationships/image" Target="../media/image80.jpg"/><Relationship Id="rId4" Type="http://schemas.openxmlformats.org/officeDocument/2006/relationships/image" Target="../media/image7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slideLayout" Target="../slideLayouts/slideLayout57.xml"/><Relationship Id="rId7" Type="http://schemas.openxmlformats.org/officeDocument/2006/relationships/image" Target="../media/image87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6.jpg"/><Relationship Id="rId5" Type="http://schemas.openxmlformats.org/officeDocument/2006/relationships/image" Target="../media/image85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5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jpg"/><Relationship Id="rId7" Type="http://schemas.openxmlformats.org/officeDocument/2006/relationships/image" Target="../media/image97.jpe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6.png"/><Relationship Id="rId11" Type="http://schemas.openxmlformats.org/officeDocument/2006/relationships/image" Target="../media/image100.jpg"/><Relationship Id="rId5" Type="http://schemas.openxmlformats.org/officeDocument/2006/relationships/image" Target="../media/image95.jpg"/><Relationship Id="rId10" Type="http://schemas.openxmlformats.org/officeDocument/2006/relationships/image" Target="../media/image99.png"/><Relationship Id="rId4" Type="http://schemas.openxmlformats.org/officeDocument/2006/relationships/image" Target="../media/image94.png"/><Relationship Id="rId9" Type="http://schemas.openxmlformats.org/officeDocument/2006/relationships/image" Target="../media/image23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104.jpg"/><Relationship Id="rId4" Type="http://schemas.openxmlformats.org/officeDocument/2006/relationships/image" Target="../media/image10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6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30.jpg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7" Type="http://schemas.openxmlformats.org/officeDocument/2006/relationships/image" Target="../media/image37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6.jpg"/><Relationship Id="rId5" Type="http://schemas.openxmlformats.org/officeDocument/2006/relationships/image" Target="../media/image18.jpg"/><Relationship Id="rId4" Type="http://schemas.openxmlformats.org/officeDocument/2006/relationships/image" Target="../media/image3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18" Type="http://schemas.openxmlformats.org/officeDocument/2006/relationships/image" Target="../media/image6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" Type="http://schemas.openxmlformats.org/officeDocument/2006/relationships/image" Target="../media/image47.png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03634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081" y="1490662"/>
            <a:ext cx="5857875" cy="201639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44" y="90487"/>
            <a:ext cx="1676400" cy="14001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" y="5803106"/>
            <a:ext cx="1676400" cy="14001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1300" y="5869781"/>
            <a:ext cx="1676400" cy="14001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875" y="90487"/>
            <a:ext cx="1676400" cy="140017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494695" y="3981747"/>
            <a:ext cx="2799164" cy="156966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">
              <a:avLst/>
            </a:prstTxWarp>
            <a:spAutoFit/>
          </a:bodyPr>
          <a:lstStyle/>
          <a:p>
            <a:pPr algn="ctr"/>
            <a:r>
              <a:rPr lang="en-US" sz="9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TIME</a:t>
            </a:r>
            <a:endParaRPr lang="en-US" sz="9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302" y="1383644"/>
            <a:ext cx="1456851" cy="170497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5813">
            <a:off x="8945058" y="1051124"/>
            <a:ext cx="2834266" cy="80323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504" y="5771232"/>
            <a:ext cx="1738226" cy="9768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973" y="5852900"/>
            <a:ext cx="1473661" cy="895215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5629">
            <a:off x="2217960" y="82912"/>
            <a:ext cx="1463417" cy="112390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83613">
            <a:off x="1496620" y="1853979"/>
            <a:ext cx="1433513" cy="91333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022" y="5700120"/>
            <a:ext cx="1828800" cy="102778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9647">
            <a:off x="6147894" y="108480"/>
            <a:ext cx="1100138" cy="110013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888" y="3930493"/>
            <a:ext cx="1505333" cy="148445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1547">
            <a:off x="214765" y="3452505"/>
            <a:ext cx="1147763" cy="45328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7960">
            <a:off x="8120467" y="182912"/>
            <a:ext cx="835419" cy="1112976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354" y="5707855"/>
            <a:ext cx="1838900" cy="103346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5765">
            <a:off x="4059587" y="207057"/>
            <a:ext cx="1495677" cy="90169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9880">
            <a:off x="1712353" y="3410252"/>
            <a:ext cx="862302" cy="124195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03" y="4556261"/>
            <a:ext cx="1568340" cy="83804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2333">
            <a:off x="8149031" y="3710892"/>
            <a:ext cx="3383910" cy="151692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7804">
            <a:off x="9658645" y="2104384"/>
            <a:ext cx="827988" cy="1197681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4096308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/>
          <p:cNvSpPr/>
          <p:nvPr/>
        </p:nvSpPr>
        <p:spPr>
          <a:xfrm>
            <a:off x="5314473" y="3047915"/>
            <a:ext cx="1705971" cy="1685499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solidFill>
              <a:schemeClr val="bg1">
                <a:lumMod val="65000"/>
              </a:schemeClr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6003634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7409079" y="3654753"/>
            <a:ext cx="5429738" cy="3603023"/>
            <a:chOff x="7053282" y="3611161"/>
            <a:chExt cx="5429738" cy="3603023"/>
          </a:xfrm>
        </p:grpSpPr>
        <p:sp>
          <p:nvSpPr>
            <p:cNvPr id="26" name="Cloud 25"/>
            <p:cNvSpPr/>
            <p:nvPr/>
          </p:nvSpPr>
          <p:spPr>
            <a:xfrm>
              <a:off x="7053282" y="3611161"/>
              <a:ext cx="5429738" cy="3603023"/>
            </a:xfrm>
            <a:prstGeom prst="cloud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softEdge rad="4699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7588" y="3639598"/>
              <a:ext cx="3693709" cy="2122626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7267" y="4127666"/>
              <a:ext cx="4762500" cy="2676525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6953050" y="991095"/>
            <a:ext cx="5521645" cy="3215517"/>
            <a:chOff x="6564573" y="170597"/>
            <a:chExt cx="5521645" cy="3215517"/>
          </a:xfrm>
        </p:grpSpPr>
        <p:sp>
          <p:nvSpPr>
            <p:cNvPr id="22" name="Cloud 21"/>
            <p:cNvSpPr/>
            <p:nvPr/>
          </p:nvSpPr>
          <p:spPr>
            <a:xfrm>
              <a:off x="6564573" y="170597"/>
              <a:ext cx="5521645" cy="3215517"/>
            </a:xfrm>
            <a:prstGeom prst="cloud">
              <a:avLst/>
            </a:prstGeom>
            <a:gradFill>
              <a:gsLst>
                <a:gs pos="98876">
                  <a:srgbClr val="C00000"/>
                </a:gs>
                <a:gs pos="0">
                  <a:srgbClr val="FFC1C1"/>
                </a:gs>
                <a:gs pos="35000">
                  <a:srgbClr val="E78188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8265" y="319624"/>
              <a:ext cx="4895235" cy="2751122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-510164" y="1674168"/>
            <a:ext cx="6253638" cy="4305064"/>
            <a:chOff x="-349960" y="2778631"/>
            <a:chExt cx="6253638" cy="4305064"/>
          </a:xfrm>
        </p:grpSpPr>
        <p:sp>
          <p:nvSpPr>
            <p:cNvPr id="23" name="Cloud 22"/>
            <p:cNvSpPr/>
            <p:nvPr/>
          </p:nvSpPr>
          <p:spPr>
            <a:xfrm>
              <a:off x="-349960" y="2778631"/>
              <a:ext cx="5741978" cy="4305064"/>
            </a:xfrm>
            <a:prstGeom prst="cloud">
              <a:avLst/>
            </a:prstGeom>
            <a:gradFill>
              <a:gsLst>
                <a:gs pos="98876">
                  <a:schemeClr val="accent4">
                    <a:lumMod val="60000"/>
                    <a:lumOff val="40000"/>
                  </a:schemeClr>
                </a:gs>
                <a:gs pos="0">
                  <a:schemeClr val="accent4">
                    <a:lumMod val="20000"/>
                    <a:lumOff val="80000"/>
                  </a:schemeClr>
                </a:gs>
                <a:gs pos="35000">
                  <a:schemeClr val="accent4">
                    <a:lumMod val="40000"/>
                    <a:lumOff val="60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3429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860" y="3890665"/>
              <a:ext cx="3921883" cy="2080999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>
              <a:softEdge rad="31750"/>
            </a:effectLst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514" y="5866460"/>
              <a:ext cx="4102574" cy="937731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4744" y="3639598"/>
              <a:ext cx="3428934" cy="2583131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007" y="4486626"/>
            <a:ext cx="4155482" cy="2335381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1884929" y="0"/>
            <a:ext cx="8606871" cy="1757834"/>
          </a:xfrm>
          <a:prstGeom prst="rect">
            <a:avLst/>
          </a:prstGeom>
          <a:noFill/>
          <a:scene3d>
            <a:camera prst="perspectiveHeroicExtremeRightFacing"/>
            <a:lightRig rig="threePt" dir="t"/>
          </a:scene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After all, tomorrow is another day …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72067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11111E-6 L -0.00977 -0.1442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5" y="-7222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44444E-6 L -0.00195 -0.13403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040" y="537552"/>
            <a:ext cx="2419565" cy="305557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003634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139" y="1391480"/>
            <a:ext cx="7119720" cy="4492380"/>
          </a:xfrm>
          <a:prstGeom prst="rect">
            <a:avLst/>
          </a:prstGeom>
          <a:effectLst>
            <a:softEdge rad="127000"/>
          </a:effectLst>
          <a:scene3d>
            <a:camera prst="perspectiveContrastingRightFacing"/>
            <a:lightRig rig="threePt" dir="t"/>
          </a:scene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06" y="2282107"/>
            <a:ext cx="2300299" cy="1571025"/>
          </a:xfrm>
          <a:prstGeom prst="rect">
            <a:avLst/>
          </a:prstGeom>
          <a:ln w="19050">
            <a:solidFill>
              <a:schemeClr val="bg1">
                <a:lumMod val="50000"/>
              </a:schemeClr>
            </a:solidFill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B/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6805">
            <a:off x="6246634" y="5073002"/>
            <a:ext cx="2296260" cy="1530840"/>
          </a:xfrm>
          <a:prstGeom prst="rect">
            <a:avLst/>
          </a:prstGeom>
          <a:ln w="15875">
            <a:solidFill>
              <a:schemeClr val="bg1">
                <a:lumMod val="50000"/>
              </a:schemeClr>
            </a:solidFill>
          </a:ln>
          <a:scene3d>
            <a:camera prst="perspectiveRelaxedModerately"/>
            <a:lightRig rig="threePt" dir="t"/>
          </a:scene3d>
          <a:sp3d>
            <a:bevelB/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10" y="4651723"/>
            <a:ext cx="2281695" cy="1432203"/>
          </a:xfrm>
          <a:prstGeom prst="rect">
            <a:avLst/>
          </a:prstGeom>
          <a:ln w="15875"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B/>
          </a:sp3d>
        </p:spPr>
      </p:pic>
      <p:sp>
        <p:nvSpPr>
          <p:cNvPr id="11" name="Rectangle 10"/>
          <p:cNvSpPr/>
          <p:nvPr/>
        </p:nvSpPr>
        <p:spPr>
          <a:xfrm>
            <a:off x="775063" y="165480"/>
            <a:ext cx="8344015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Demolition of the Berlin Wall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621584" y="1360259"/>
            <a:ext cx="206854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2000</a:t>
            </a:r>
            <a:endParaRPr lang="en-US" sz="66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543275" y="3872588"/>
            <a:ext cx="206854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1970</a:t>
            </a:r>
            <a:endParaRPr lang="en-US" sz="66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123451" y="5140240"/>
            <a:ext cx="206854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1992</a:t>
            </a:r>
            <a:endParaRPr lang="en-US" sz="66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071158" y="2569630"/>
            <a:ext cx="206854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1989</a:t>
            </a:r>
            <a:endParaRPr lang="en-US" sz="66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61395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0"/>
                            </p:stCondLst>
                            <p:childTnLst>
                              <p:par>
                                <p:cTn id="4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2" grpId="1"/>
      <p:bldP spid="13" grpId="0"/>
      <p:bldP spid="13" grpId="1"/>
      <p:bldP spid="14" grpId="0"/>
      <p:bldP spid="14" grpId="1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loud 26"/>
          <p:cNvSpPr/>
          <p:nvPr/>
        </p:nvSpPr>
        <p:spPr>
          <a:xfrm>
            <a:off x="-447353" y="51559"/>
            <a:ext cx="6396872" cy="6969729"/>
          </a:xfrm>
          <a:prstGeom prst="cloud">
            <a:avLst/>
          </a:prstGeom>
          <a:gradFill>
            <a:gsLst>
              <a:gs pos="0">
                <a:srgbClr val="FF0000"/>
              </a:gs>
              <a:gs pos="69000">
                <a:schemeClr val="tx1"/>
              </a:gs>
              <a:gs pos="83000">
                <a:schemeClr val="tx1"/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977565" y="748707"/>
            <a:ext cx="4374107" cy="2337746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003634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4" y="4360000"/>
            <a:ext cx="5201178" cy="242967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5" name="Wave 24"/>
          <p:cNvSpPr/>
          <p:nvPr/>
        </p:nvSpPr>
        <p:spPr>
          <a:xfrm>
            <a:off x="-28072" y="1950080"/>
            <a:ext cx="3514300" cy="2505418"/>
          </a:xfrm>
          <a:prstGeom prst="wave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Wave 19"/>
          <p:cNvSpPr/>
          <p:nvPr/>
        </p:nvSpPr>
        <p:spPr>
          <a:xfrm rot="1060791">
            <a:off x="2875936" y="2147419"/>
            <a:ext cx="2938941" cy="2110740"/>
          </a:xfrm>
          <a:prstGeom prst="wave">
            <a:avLst/>
          </a:prstGeom>
          <a:blipFill>
            <a:blip r:embed="rId5"/>
            <a:stretch>
              <a:fillRect/>
            </a:stretch>
          </a:blip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6003634" y="1781214"/>
            <a:ext cx="4192173" cy="830997"/>
          </a:xfrm>
          <a:prstGeom prst="rect">
            <a:avLst/>
          </a:prstGeom>
          <a:noFill/>
          <a:scene3d>
            <a:camera prst="perspectiveContrastingRightFacing"/>
            <a:lightRig rig="threePt" dir="t"/>
          </a:scene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Mrs. Johnson</a:t>
            </a:r>
            <a:endParaRPr lang="en-US" sz="4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636913" y="3086453"/>
            <a:ext cx="3798669" cy="769441"/>
          </a:xfrm>
          <a:prstGeom prst="rect">
            <a:avLst/>
          </a:prstGeom>
          <a:solidFill>
            <a:schemeClr val="tx1"/>
          </a:solidFill>
          <a:ln>
            <a:noFill/>
          </a:ln>
          <a:scene3d>
            <a:camera prst="perspectiveHeroicExtremeLeftFacing"/>
            <a:lightRig rig="threePt" dir="t"/>
          </a:scene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Mrs. Robertson</a:t>
            </a:r>
            <a:endParaRPr lang="en-US" sz="4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39" name="Rectangle 38"/>
          <p:cNvSpPr/>
          <p:nvPr/>
        </p:nvSpPr>
        <p:spPr>
          <a:xfrm rot="21137243">
            <a:off x="7378444" y="5791373"/>
            <a:ext cx="448071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Mrs. Culbertson</a:t>
            </a:r>
            <a:endParaRPr lang="en-US" sz="4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368800" y="4360000"/>
            <a:ext cx="4104009" cy="76944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">
              <a:avLst/>
            </a:prstTxWarp>
            <a:spAutoFit/>
          </a:bodyPr>
          <a:lstStyle/>
          <a:p>
            <a:pPr algn="ctr"/>
            <a:r>
              <a:rPr lang="en-US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Mrs. Robinson</a:t>
            </a:r>
            <a:endParaRPr lang="en-US" sz="4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365" y="134237"/>
            <a:ext cx="5362575" cy="1143000"/>
          </a:xfrm>
          <a:prstGeom prst="rect">
            <a:avLst/>
          </a:prstGeom>
        </p:spPr>
      </p:pic>
      <p:sp>
        <p:nvSpPr>
          <p:cNvPr id="44" name="Oval Callout 43"/>
          <p:cNvSpPr/>
          <p:nvPr/>
        </p:nvSpPr>
        <p:spPr>
          <a:xfrm>
            <a:off x="6120101" y="2564610"/>
            <a:ext cx="5111515" cy="2929577"/>
          </a:xfrm>
          <a:prstGeom prst="wedgeEllipseCallout">
            <a:avLst>
              <a:gd name="adj1" fmla="val -59769"/>
              <a:gd name="adj2" fmla="val -18785"/>
            </a:avLst>
          </a:prstGeom>
          <a:effectLst>
            <a:softEdge rad="1270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/>
              <a:t>Mrs. Robinson,</a:t>
            </a:r>
          </a:p>
          <a:p>
            <a:pPr algn="ctr"/>
            <a:r>
              <a:rPr lang="en-US" sz="3600" b="1" dirty="0" smtClean="0"/>
              <a:t>you are trying to seduce me ...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847208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9" grpId="0" animBg="1"/>
      <p:bldP spid="25" grpId="0" animBg="1"/>
      <p:bldP spid="20" grpId="0" animBg="1"/>
      <p:bldP spid="28" grpId="0"/>
      <p:bldP spid="28" grpId="1"/>
      <p:bldP spid="35" grpId="0" animBg="1"/>
      <p:bldP spid="35" grpId="1" animBg="1"/>
      <p:bldP spid="39" grpId="0"/>
      <p:bldP spid="39" grpId="1"/>
      <p:bldP spid="41" grpId="0"/>
      <p:bldP spid="41" grpId="1"/>
      <p:bldP spid="4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3663">
            <a:off x="9791598" y="2308825"/>
            <a:ext cx="2233446" cy="22334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767" y="2120388"/>
            <a:ext cx="5711060" cy="4895194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32" name="Explosion 1 31"/>
          <p:cNvSpPr/>
          <p:nvPr/>
        </p:nvSpPr>
        <p:spPr>
          <a:xfrm>
            <a:off x="8297198" y="2531177"/>
            <a:ext cx="1904229" cy="1549290"/>
          </a:xfrm>
          <a:prstGeom prst="irregularSeal1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Explosion 1 30"/>
          <p:cNvSpPr/>
          <p:nvPr/>
        </p:nvSpPr>
        <p:spPr>
          <a:xfrm>
            <a:off x="1940794" y="1426961"/>
            <a:ext cx="1904229" cy="1549290"/>
          </a:xfrm>
          <a:prstGeom prst="irregularSeal1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loud 18"/>
          <p:cNvSpPr/>
          <p:nvPr/>
        </p:nvSpPr>
        <p:spPr>
          <a:xfrm>
            <a:off x="4363131" y="362738"/>
            <a:ext cx="3518573" cy="2145942"/>
          </a:xfrm>
          <a:prstGeom prst="cloud">
            <a:avLst/>
          </a:prstGeom>
          <a:gradFill>
            <a:gsLst>
              <a:gs pos="0">
                <a:schemeClr val="tx1"/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508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117" y="489090"/>
            <a:ext cx="2070932" cy="13178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0482">
            <a:off x="245720" y="4628365"/>
            <a:ext cx="2218731" cy="221873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7318">
            <a:off x="8824875" y="278466"/>
            <a:ext cx="2174591" cy="217459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6487">
            <a:off x="9460100" y="4792922"/>
            <a:ext cx="2055033" cy="205503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6161">
            <a:off x="659517" y="2296421"/>
            <a:ext cx="2238728" cy="223872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1656">
            <a:off x="-146205" y="144371"/>
            <a:ext cx="2168285" cy="2168285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 rot="21179621">
            <a:off x="1580104" y="12980"/>
            <a:ext cx="79541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</a:t>
            </a:r>
            <a:endParaRPr lang="en-US" sz="66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1" name="Rectangle 20"/>
          <p:cNvSpPr/>
          <p:nvPr/>
        </p:nvSpPr>
        <p:spPr>
          <a:xfrm rot="1218506">
            <a:off x="3744614" y="72201"/>
            <a:ext cx="79541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</a:t>
            </a:r>
            <a:endParaRPr lang="en-US" sz="66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2" name="Rectangle 21"/>
          <p:cNvSpPr/>
          <p:nvPr/>
        </p:nvSpPr>
        <p:spPr>
          <a:xfrm rot="902519">
            <a:off x="7890788" y="710432"/>
            <a:ext cx="79541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</a:t>
            </a:r>
            <a:endParaRPr lang="en-US" sz="66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 rot="21179621">
            <a:off x="8851606" y="2704017"/>
            <a:ext cx="79541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</a:t>
            </a:r>
            <a:endParaRPr lang="en-US" sz="66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4" name="Rectangle 23"/>
          <p:cNvSpPr/>
          <p:nvPr/>
        </p:nvSpPr>
        <p:spPr>
          <a:xfrm rot="21179621">
            <a:off x="2345355" y="3720491"/>
            <a:ext cx="79541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</a:t>
            </a:r>
            <a:endParaRPr lang="en-US" sz="66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5" name="Rectangle 24"/>
          <p:cNvSpPr/>
          <p:nvPr/>
        </p:nvSpPr>
        <p:spPr>
          <a:xfrm rot="424535">
            <a:off x="2486487" y="1647608"/>
            <a:ext cx="79541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</a:t>
            </a:r>
            <a:endParaRPr lang="en-US" sz="66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6" name="Rectangle 25"/>
          <p:cNvSpPr/>
          <p:nvPr/>
        </p:nvSpPr>
        <p:spPr>
          <a:xfrm rot="19662699">
            <a:off x="2196346" y="5428671"/>
            <a:ext cx="79541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</a:t>
            </a:r>
            <a:endParaRPr lang="en-US" sz="66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7" name="Rectangle 26"/>
          <p:cNvSpPr/>
          <p:nvPr/>
        </p:nvSpPr>
        <p:spPr>
          <a:xfrm rot="732580">
            <a:off x="69743" y="2890163"/>
            <a:ext cx="79541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</a:t>
            </a:r>
            <a:endParaRPr lang="en-US" sz="66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8" name="Rectangle 27"/>
          <p:cNvSpPr/>
          <p:nvPr/>
        </p:nvSpPr>
        <p:spPr>
          <a:xfrm rot="21179621">
            <a:off x="10881505" y="468224"/>
            <a:ext cx="79541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</a:t>
            </a:r>
            <a:endParaRPr lang="en-US" sz="66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1219720" y="5517651"/>
            <a:ext cx="79541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</a:t>
            </a:r>
            <a:endParaRPr lang="en-US" sz="66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0" name="Rectangle 29"/>
          <p:cNvSpPr/>
          <p:nvPr/>
        </p:nvSpPr>
        <p:spPr>
          <a:xfrm rot="564341">
            <a:off x="9021453" y="4646917"/>
            <a:ext cx="79541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</a:t>
            </a:r>
            <a:endParaRPr lang="en-US" sz="66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3" name="Oval 32"/>
          <p:cNvSpPr/>
          <p:nvPr/>
        </p:nvSpPr>
        <p:spPr>
          <a:xfrm>
            <a:off x="6269610" y="4817942"/>
            <a:ext cx="1690064" cy="788276"/>
          </a:xfrm>
          <a:prstGeom prst="ellipse">
            <a:avLst/>
          </a:prstGeom>
          <a:noFill/>
          <a:ln w="28575">
            <a:solidFill>
              <a:schemeClr val="tx1"/>
            </a:solidFill>
          </a:ln>
          <a:effectLst>
            <a:glow rad="4064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205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1" grpId="0" animBg="1"/>
      <p:bldP spid="19" grpId="0" animBg="1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5183">
            <a:off x="8708929" y="1706801"/>
            <a:ext cx="3050581" cy="1980675"/>
          </a:xfrm>
          <a:prstGeom prst="rect">
            <a:avLst/>
          </a:prstGeom>
          <a:gradFill>
            <a:gsLst>
              <a:gs pos="0">
                <a:schemeClr val="accent4">
                  <a:lumMod val="5000"/>
                  <a:lumOff val="95000"/>
                  <a:alpha val="99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127000"/>
          </a:effectLst>
        </p:spPr>
      </p:pic>
      <p:sp>
        <p:nvSpPr>
          <p:cNvPr id="15" name="Explosion 1 14"/>
          <p:cNvSpPr/>
          <p:nvPr/>
        </p:nvSpPr>
        <p:spPr>
          <a:xfrm>
            <a:off x="8444758" y="-256391"/>
            <a:ext cx="3991829" cy="2555984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088">
            <a:off x="1138830" y="1069988"/>
            <a:ext cx="2654917" cy="175814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573">
            <a:off x="540213" y="3486824"/>
            <a:ext cx="2796769" cy="178656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9241">
            <a:off x="8947848" y="4887600"/>
            <a:ext cx="3059169" cy="172556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ABBA - Dancing Queen (1976) HD 0815007_H264_AAC_72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28778" y="2389252"/>
            <a:ext cx="5404419" cy="3592779"/>
          </a:xfrm>
          <a:prstGeom prst="rect">
            <a:avLst/>
          </a:prstGeom>
          <a:effectLst>
            <a:glow rad="698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396" y="468102"/>
            <a:ext cx="2791153" cy="110230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38621" y="249813"/>
            <a:ext cx="1314975" cy="76944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4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Paris</a:t>
            </a:r>
            <a:endParaRPr lang="en-US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089456" y="698433"/>
            <a:ext cx="2652586" cy="76944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Bottom">
              <a:avLst/>
            </a:prstTxWarp>
            <a:spAutoFit/>
          </a:bodyPr>
          <a:lstStyle/>
          <a:p>
            <a:pPr algn="ctr"/>
            <a:r>
              <a:rPr lang="en-US" sz="4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Stockholm</a:t>
            </a:r>
            <a:endParaRPr lang="en-US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 rot="849984">
            <a:off x="388546" y="5512524"/>
            <a:ext cx="2908938" cy="76944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">
              <a:avLst/>
            </a:prstTxWarp>
            <a:spAutoFit/>
          </a:bodyPr>
          <a:lstStyle/>
          <a:p>
            <a:pPr algn="ctr"/>
            <a:r>
              <a:rPr lang="en-US" sz="4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Amsterdam</a:t>
            </a:r>
            <a:endParaRPr lang="en-US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 rot="534494">
            <a:off x="9539907" y="3993872"/>
            <a:ext cx="1537280" cy="76944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FadeRight">
              <a:avLst/>
            </a:prstTxWarp>
            <a:spAutoFit/>
          </a:bodyPr>
          <a:lstStyle/>
          <a:p>
            <a:pPr algn="ctr"/>
            <a:r>
              <a:rPr lang="en-US" sz="4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Rome</a:t>
            </a:r>
            <a:endParaRPr lang="en-US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40204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1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5" grpId="0" animBg="1"/>
      <p:bldP spid="11" grpId="0"/>
      <p:bldP spid="12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4408"/>
            <a:ext cx="12192000" cy="69182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924" y="2869324"/>
            <a:ext cx="4051991" cy="325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117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Oval 28"/>
          <p:cNvSpPr/>
          <p:nvPr/>
        </p:nvSpPr>
        <p:spPr>
          <a:xfrm>
            <a:off x="787413" y="0"/>
            <a:ext cx="3124200" cy="3956957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0" y="4381500"/>
            <a:ext cx="2476500" cy="2476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466" y="3119356"/>
            <a:ext cx="1537032" cy="1901136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1383">
            <a:off x="2949030" y="3346052"/>
            <a:ext cx="1530969" cy="2105923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50508">
            <a:off x="255772" y="3427661"/>
            <a:ext cx="1500647" cy="192393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512" y="4180440"/>
            <a:ext cx="2041260" cy="120434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938" y="339839"/>
            <a:ext cx="4850447" cy="217433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8215"/>
            <a:ext cx="4135043" cy="2634563"/>
          </a:xfrm>
          <a:prstGeom prst="rect">
            <a:avLst/>
          </a:prstGeom>
        </p:spPr>
      </p:pic>
      <p:sp>
        <p:nvSpPr>
          <p:cNvPr id="31" name="Oval Callout 30"/>
          <p:cNvSpPr/>
          <p:nvPr/>
        </p:nvSpPr>
        <p:spPr>
          <a:xfrm>
            <a:off x="5988086" y="3862306"/>
            <a:ext cx="3503984" cy="2051956"/>
          </a:xfrm>
          <a:prstGeom prst="wedgeEllipseCallout">
            <a:avLst>
              <a:gd name="adj1" fmla="val 75832"/>
              <a:gd name="adj2" fmla="val 38823"/>
            </a:avLst>
          </a:prstGeom>
          <a:ln>
            <a:noFill/>
          </a:ln>
          <a:effectLst>
            <a:softEdge rad="635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“Banjo” Paterson full name is …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 rot="20615676">
            <a:off x="3189398" y="4869362"/>
            <a:ext cx="63958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oubleWave1">
              <a:avLst/>
            </a:prstTxWarp>
            <a:spAutoFit/>
          </a:bodyPr>
          <a:lstStyle/>
          <a:p>
            <a:pPr algn="ctr"/>
            <a:r>
              <a:rPr lang="en-US" sz="66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Andrew Barton</a:t>
            </a:r>
            <a:endParaRPr lang="en-US" sz="6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6688">
            <a:off x="4503997" y="127248"/>
            <a:ext cx="2002607" cy="1279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149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26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1" grpId="0" animBg="1"/>
      <p:bldP spid="31" grpId="1" animBg="1"/>
      <p:bldP spid="3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389" y="555005"/>
            <a:ext cx="2682163" cy="2607470"/>
          </a:xfrm>
          <a:prstGeom prst="rect">
            <a:avLst/>
          </a:prstGeom>
          <a:effectLst>
            <a:softEdge rad="317500"/>
          </a:effectLst>
        </p:spPr>
      </p:pic>
      <p:grpSp>
        <p:nvGrpSpPr>
          <p:cNvPr id="14" name="Group 13"/>
          <p:cNvGrpSpPr/>
          <p:nvPr/>
        </p:nvGrpSpPr>
        <p:grpSpPr>
          <a:xfrm rot="20948875">
            <a:off x="3476433" y="-49127"/>
            <a:ext cx="3115388" cy="2459253"/>
            <a:chOff x="7237137" y="-239230"/>
            <a:chExt cx="3115388" cy="2459253"/>
          </a:xfrm>
        </p:grpSpPr>
        <p:sp>
          <p:nvSpPr>
            <p:cNvPr id="12" name="Cloud 11"/>
            <p:cNvSpPr/>
            <p:nvPr/>
          </p:nvSpPr>
          <p:spPr>
            <a:xfrm>
              <a:off x="7237137" y="-239230"/>
              <a:ext cx="3115388" cy="2459253"/>
            </a:xfrm>
            <a:prstGeom prst="cloud">
              <a:avLst/>
            </a:prstGeom>
            <a:gradFill>
              <a:gsLst>
                <a:gs pos="0">
                  <a:schemeClr val="accent4">
                    <a:lumMod val="5000"/>
                    <a:lumOff val="95000"/>
                  </a:schemeClr>
                </a:gs>
                <a:gs pos="74000">
                  <a:srgbClr val="E8D1FF"/>
                </a:gs>
                <a:gs pos="83000">
                  <a:srgbClr val="CC99FF"/>
                </a:gs>
              </a:gsLst>
              <a:lin ang="5400000" scaled="1"/>
            </a:gra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8757" y="333229"/>
              <a:ext cx="2252112" cy="1848487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553" y="5448723"/>
            <a:ext cx="2857500" cy="11906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640" y="3074948"/>
            <a:ext cx="3629076" cy="4012118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1" name="Rounded Rectangular Callout 10"/>
          <p:cNvSpPr/>
          <p:nvPr/>
        </p:nvSpPr>
        <p:spPr>
          <a:xfrm>
            <a:off x="156605" y="1331872"/>
            <a:ext cx="3572827" cy="2059203"/>
          </a:xfrm>
          <a:prstGeom prst="wedgeRoundRectCallout">
            <a:avLst>
              <a:gd name="adj1" fmla="val 52765"/>
              <a:gd name="adj2" fmla="val 82982"/>
              <a:gd name="adj3" fmla="val 16667"/>
            </a:avLst>
          </a:prstGeom>
          <a:solidFill>
            <a:schemeClr val="tx1"/>
          </a:solidFill>
          <a:ln w="19050" cmpd="sng">
            <a:solidFill>
              <a:srgbClr val="7030A0"/>
            </a:solidFill>
          </a:ln>
          <a:effectLst>
            <a:glow rad="127000">
              <a:srgbClr val="E8D1FF"/>
            </a:glow>
          </a:effectLst>
          <a:scene3d>
            <a:camera prst="isometricOffAxis1Right"/>
            <a:lightRig rig="threePt" dir="t"/>
          </a:scene3d>
          <a:sp3d>
            <a:bevelT w="120650"/>
            <a:bevelB w="139700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 smtClean="0"/>
              <a:t>Hello, my name is Charles Anderson </a:t>
            </a:r>
            <a:r>
              <a:rPr lang="en-US" sz="2800" b="1" dirty="0" err="1" smtClean="0"/>
              <a:t>Worsley</a:t>
            </a:r>
            <a:r>
              <a:rPr lang="en-US" sz="2800" b="1" dirty="0" smtClean="0"/>
              <a:t>, the Second Earl of Yarborough</a:t>
            </a:r>
            <a:endParaRPr lang="en-US" sz="2800" b="1" dirty="0"/>
          </a:p>
        </p:txBody>
      </p:sp>
      <p:sp>
        <p:nvSpPr>
          <p:cNvPr id="15" name="Rounded Rectangular Callout 14"/>
          <p:cNvSpPr/>
          <p:nvPr/>
        </p:nvSpPr>
        <p:spPr>
          <a:xfrm rot="20398404">
            <a:off x="347846" y="4414837"/>
            <a:ext cx="2507458" cy="1643061"/>
          </a:xfrm>
          <a:prstGeom prst="wedgeRoundRectCallout">
            <a:avLst>
              <a:gd name="adj1" fmla="val 87007"/>
              <a:gd name="adj2" fmla="val 40114"/>
              <a:gd name="adj3" fmla="val 16667"/>
            </a:avLst>
          </a:prstGeom>
          <a:solidFill>
            <a:schemeClr val="tx1"/>
          </a:solidFill>
          <a:ln>
            <a:solidFill>
              <a:srgbClr val="7030A0"/>
            </a:solidFill>
          </a:ln>
          <a:effectLst>
            <a:glow rad="127000">
              <a:srgbClr val="E8D1FF"/>
            </a:glow>
          </a:effectLst>
          <a:scene3d>
            <a:camera prst="isometricOffAxis1Right"/>
            <a:lightRig rig="threePt" dir="t"/>
          </a:scene3d>
          <a:sp3d contourW="12700">
            <a:bevelT/>
            <a:bevelB w="139700" h="139700" prst="divo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 smtClean="0"/>
              <a:t>I’ll deal you a bridge hand …</a:t>
            </a:r>
            <a:endParaRPr lang="en-US" sz="2800" b="1" dirty="0"/>
          </a:p>
        </p:txBody>
      </p:sp>
      <p:sp>
        <p:nvSpPr>
          <p:cNvPr id="17" name="Rounded Rectangular Callout 16"/>
          <p:cNvSpPr/>
          <p:nvPr/>
        </p:nvSpPr>
        <p:spPr>
          <a:xfrm rot="525537">
            <a:off x="7448260" y="3326444"/>
            <a:ext cx="4390246" cy="2308954"/>
          </a:xfrm>
          <a:prstGeom prst="wedgeRoundRectCallout">
            <a:avLst>
              <a:gd name="adj1" fmla="val -49392"/>
              <a:gd name="adj2" fmla="val 66044"/>
              <a:gd name="adj3" fmla="val 16667"/>
            </a:avLst>
          </a:prstGeom>
          <a:solidFill>
            <a:schemeClr val="tx1"/>
          </a:solidFill>
          <a:ln w="19050">
            <a:solidFill>
              <a:srgbClr val="7030A0"/>
            </a:solidFill>
          </a:ln>
          <a:effectLst>
            <a:glow rad="127000">
              <a:srgbClr val="E8D1FF"/>
            </a:glow>
          </a:effectLst>
          <a:scene3d>
            <a:camera prst="perspectiveHeroicExtremeLeftFacing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b="1" dirty="0" smtClean="0">
              <a:solidFill>
                <a:schemeClr val="bg1"/>
              </a:solidFill>
            </a:endParaRPr>
          </a:p>
          <a:p>
            <a:r>
              <a:rPr lang="en-US" sz="2800" b="1" dirty="0" smtClean="0">
                <a:solidFill>
                  <a:schemeClr val="bg1"/>
                </a:solidFill>
              </a:rPr>
              <a:t>What is the chance that you will have at least one card higher than 9? </a:t>
            </a:r>
          </a:p>
          <a:p>
            <a:endParaRPr lang="en-US" sz="1400" b="1" dirty="0" smtClean="0">
              <a:solidFill>
                <a:schemeClr val="bg1"/>
              </a:solidFill>
            </a:endParaRPr>
          </a:p>
          <a:p>
            <a:r>
              <a:rPr lang="en-US" sz="2800" b="1" dirty="0" smtClean="0">
                <a:solidFill>
                  <a:schemeClr val="bg1"/>
                </a:solidFill>
              </a:rPr>
              <a:t>I reckon it’s </a:t>
            </a:r>
            <a:r>
              <a:rPr lang="en-US" sz="2800" b="1" dirty="0" smtClean="0">
                <a:solidFill>
                  <a:srgbClr val="FF0000"/>
                </a:solidFill>
              </a:rPr>
              <a:t>1000:1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endParaRPr lang="en-US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 rot="19924170">
            <a:off x="7992441" y="1214768"/>
            <a:ext cx="4262590" cy="79090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en-US" sz="5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Bet and collect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41403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4" presetClass="entr" presetSubtype="5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0"/>
                            </p:stCondLst>
                            <p:childTnLst>
                              <p:par>
                                <p:cTn id="3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0"/>
                            </p:stCondLst>
                            <p:childTnLst>
                              <p:par>
                                <p:cTn id="39" presetID="4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7" grpId="0" animBg="1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7874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loud 8"/>
          <p:cNvSpPr/>
          <p:nvPr/>
        </p:nvSpPr>
        <p:spPr>
          <a:xfrm>
            <a:off x="8329622" y="2967335"/>
            <a:ext cx="3816728" cy="4061560"/>
          </a:xfrm>
          <a:prstGeom prst="cloud">
            <a:avLst/>
          </a:prstGeom>
          <a:gradFill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Explosion 1 9"/>
          <p:cNvSpPr/>
          <p:nvPr/>
        </p:nvSpPr>
        <p:spPr>
          <a:xfrm>
            <a:off x="684370" y="3208720"/>
            <a:ext cx="6016679" cy="2146851"/>
          </a:xfrm>
          <a:prstGeom prst="irregularSeal1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003634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lum bright="1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255" y="3105268"/>
            <a:ext cx="4839432" cy="374062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21932" y="66394"/>
            <a:ext cx="6737678" cy="1015663"/>
          </a:xfrm>
          <a:prstGeom prst="rect">
            <a:avLst/>
          </a:prstGeom>
          <a:noFill/>
          <a:scene3d>
            <a:camera prst="orthographicFront">
              <a:rot lat="1500000" lon="0" rev="0"/>
            </a:camera>
            <a:lightRig rig="threePt" dir="t"/>
          </a:scene3d>
          <a:sp3d z="63500"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Florence Nightingale</a:t>
            </a:r>
            <a:endParaRPr lang="en-US" sz="6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14131" y="1604254"/>
            <a:ext cx="36367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World War I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91128" y="2643603"/>
            <a:ext cx="38211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World War II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47546" y="3668118"/>
            <a:ext cx="39411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Crimean War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73072" y="4686469"/>
            <a:ext cx="51241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Spanish Civil War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319360" y="2381993"/>
            <a:ext cx="23815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1853 - 1856</a:t>
            </a:r>
            <a:endParaRPr lang="en-US" sz="2800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110" y="66394"/>
            <a:ext cx="3976240" cy="242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074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3" grpId="0"/>
      <p:bldP spid="5" grpId="0"/>
      <p:bldP spid="6" grpId="0"/>
      <p:bldP spid="7" grpId="0"/>
      <p:bldP spid="8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7025">
            <a:off x="1964919" y="3902571"/>
            <a:ext cx="5677588" cy="2747220"/>
          </a:xfrm>
          <a:prstGeom prst="rect">
            <a:avLst/>
          </a:prstGeom>
          <a:ln>
            <a:noFill/>
          </a:ln>
        </p:spPr>
      </p:pic>
      <p:sp>
        <p:nvSpPr>
          <p:cNvPr id="39" name="Explosion 1 38"/>
          <p:cNvSpPr/>
          <p:nvPr/>
        </p:nvSpPr>
        <p:spPr>
          <a:xfrm>
            <a:off x="-749993" y="2348422"/>
            <a:ext cx="4722125" cy="5011371"/>
          </a:xfrm>
          <a:prstGeom prst="irregularSeal1">
            <a:avLst/>
          </a:prstGeom>
          <a:solidFill>
            <a:schemeClr val="lt1"/>
          </a:solidFill>
          <a:ln w="38100" cmpd="sng">
            <a:solidFill>
              <a:srgbClr val="FF00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003634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5042">
            <a:off x="263848" y="4012343"/>
            <a:ext cx="2975859" cy="2217601"/>
          </a:xfrm>
          <a:prstGeom prst="rect">
            <a:avLst/>
          </a:prstGeom>
          <a:effectLst>
            <a:softEdge rad="63500"/>
          </a:effectLst>
          <a:scene3d>
            <a:camera prst="perspectiveFront"/>
            <a:lightRig rig="threePt" dir="t"/>
          </a:scene3d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4616">
            <a:off x="8910322" y="3380683"/>
            <a:ext cx="3596155" cy="2946850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512237" y="202380"/>
            <a:ext cx="10734884" cy="64633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3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And a 2016 Nobel Prize for Literature goes to …</a:t>
            </a:r>
            <a:endParaRPr lang="en-US" sz="3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4" name="Cloud Callout 33"/>
          <p:cNvSpPr/>
          <p:nvPr/>
        </p:nvSpPr>
        <p:spPr>
          <a:xfrm>
            <a:off x="837659" y="1242694"/>
            <a:ext cx="3966055" cy="1724641"/>
          </a:xfrm>
          <a:prstGeom prst="cloudCallout">
            <a:avLst>
              <a:gd name="adj1" fmla="val -22519"/>
              <a:gd name="adj2" fmla="val 9532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The answer my friend is blowing in the wind…</a:t>
            </a:r>
            <a:endParaRPr lang="en-US" sz="2400" b="1" dirty="0"/>
          </a:p>
        </p:txBody>
      </p:sp>
      <p:sp>
        <p:nvSpPr>
          <p:cNvPr id="35" name="Cloud Callout 34"/>
          <p:cNvSpPr/>
          <p:nvPr/>
        </p:nvSpPr>
        <p:spPr>
          <a:xfrm>
            <a:off x="3405980" y="1110818"/>
            <a:ext cx="3842996" cy="1988392"/>
          </a:xfrm>
          <a:prstGeom prst="cloudCallout">
            <a:avLst>
              <a:gd name="adj1" fmla="val -7160"/>
              <a:gd name="adj2" fmla="val 79316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Yesterday, all my troubles seemed so far away …</a:t>
            </a:r>
            <a:endParaRPr lang="en-US" sz="2400" b="1" dirty="0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9050">
            <a:off x="6850182" y="3788784"/>
            <a:ext cx="2140140" cy="2974795"/>
          </a:xfrm>
          <a:prstGeom prst="rect">
            <a:avLst/>
          </a:prstGeom>
          <a:effectLst>
            <a:softEdge rad="63500"/>
          </a:effectLst>
          <a:scene3d>
            <a:camera prst="perspectiveFront"/>
            <a:lightRig rig="threePt" dir="t"/>
          </a:scene3d>
        </p:spPr>
      </p:pic>
      <p:sp>
        <p:nvSpPr>
          <p:cNvPr id="37" name="Cloud Callout 36"/>
          <p:cNvSpPr/>
          <p:nvPr/>
        </p:nvSpPr>
        <p:spPr>
          <a:xfrm>
            <a:off x="6003634" y="1110818"/>
            <a:ext cx="4054766" cy="2132756"/>
          </a:xfrm>
          <a:prstGeom prst="cloudCallout">
            <a:avLst>
              <a:gd name="adj1" fmla="val -2255"/>
              <a:gd name="adj2" fmla="val 69859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Take the ribbons from your hair, shake them loose and let them fall …</a:t>
            </a:r>
            <a:endParaRPr lang="en-US" sz="2400" b="1" dirty="0"/>
          </a:p>
        </p:txBody>
      </p:sp>
      <p:sp>
        <p:nvSpPr>
          <p:cNvPr id="38" name="Cloud Callout 37"/>
          <p:cNvSpPr/>
          <p:nvPr/>
        </p:nvSpPr>
        <p:spPr>
          <a:xfrm>
            <a:off x="9109881" y="1110818"/>
            <a:ext cx="2900149" cy="2083513"/>
          </a:xfrm>
          <a:prstGeom prst="cloudCallou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Hallelujah …</a:t>
            </a:r>
            <a:endParaRPr lang="en-US" sz="2400" b="1" dirty="0"/>
          </a:p>
        </p:txBody>
      </p:sp>
      <p:sp>
        <p:nvSpPr>
          <p:cNvPr id="40" name="Rectangle 39"/>
          <p:cNvSpPr/>
          <p:nvPr/>
        </p:nvSpPr>
        <p:spPr>
          <a:xfrm rot="21304564">
            <a:off x="431710" y="1073015"/>
            <a:ext cx="10450290" cy="1762848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Wave1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smtClean="0">
                <a:ln/>
                <a:solidFill>
                  <a:schemeClr val="accent1">
                    <a:lumMod val="50000"/>
                  </a:schemeClr>
                </a:solidFill>
              </a:rPr>
              <a:t>For having created new poetic expressions within the great American song tradition</a:t>
            </a:r>
            <a:endParaRPr lang="en-US" sz="5400" b="1" dirty="0">
              <a:ln/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095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33" grpId="0"/>
      <p:bldP spid="34" grpId="0" animBg="1"/>
      <p:bldP spid="34" grpId="1" animBg="1"/>
      <p:bldP spid="35" grpId="0" animBg="1"/>
      <p:bldP spid="35" grpId="1" animBg="1"/>
      <p:bldP spid="37" grpId="0" animBg="1"/>
      <p:bldP spid="37" grpId="1" animBg="1"/>
      <p:bldP spid="38" grpId="0" animBg="1"/>
      <p:bldP spid="38" grpId="1" animBg="1"/>
      <p:bldP spid="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03634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620" y="1399773"/>
            <a:ext cx="3914775" cy="45815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" y="3506728"/>
            <a:ext cx="2781300" cy="32004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 rot="21157935">
            <a:off x="428053" y="594186"/>
            <a:ext cx="376256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en-US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Hello Dolly</a:t>
            </a:r>
            <a:endParaRPr lang="en-US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1" name="Rounded Rectangular Callout 20"/>
          <p:cNvSpPr/>
          <p:nvPr/>
        </p:nvSpPr>
        <p:spPr>
          <a:xfrm>
            <a:off x="6349828" y="279301"/>
            <a:ext cx="3232850" cy="1655480"/>
          </a:xfrm>
          <a:prstGeom prst="wedgeRoundRectCallout">
            <a:avLst>
              <a:gd name="adj1" fmla="val -69338"/>
              <a:gd name="adj2" fmla="val 43800"/>
              <a:gd name="adj3" fmla="val 16667"/>
            </a:avLst>
          </a:prstGeom>
          <a:ln w="25400" cmpd="tri">
            <a:solidFill>
              <a:schemeClr val="bg1">
                <a:lumMod val="65000"/>
              </a:schemeClr>
            </a:solidFill>
          </a:ln>
          <a:scene3d>
            <a:camera prst="perspectiveContrastingRightFacing"/>
            <a:lightRig rig="threePt" dir="t"/>
          </a:scene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chemeClr val="tx1"/>
                </a:solidFill>
              </a:rPr>
              <a:t>Dolly was the first mammal cloned from an adult cell.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2" name="Rounded Rectangular Callout 21"/>
          <p:cNvSpPr/>
          <p:nvPr/>
        </p:nvSpPr>
        <p:spPr>
          <a:xfrm>
            <a:off x="7966253" y="1985896"/>
            <a:ext cx="2805675" cy="1226773"/>
          </a:xfrm>
          <a:prstGeom prst="wedgeRoundRectCallout">
            <a:avLst>
              <a:gd name="adj1" fmla="val -97149"/>
              <a:gd name="adj2" fmla="val 32870"/>
              <a:gd name="adj3" fmla="val 16667"/>
            </a:avLst>
          </a:prstGeom>
          <a:solidFill>
            <a:schemeClr val="bg1"/>
          </a:solidFill>
          <a:ln w="25400">
            <a:solidFill>
              <a:schemeClr val="bg1">
                <a:lumMod val="65000"/>
              </a:schemeClr>
            </a:solidFill>
          </a:ln>
          <a:scene3d>
            <a:camera prst="perspectiveHeroicExtreme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chemeClr val="tx1"/>
                </a:solidFill>
              </a:rPr>
              <a:t>She was named after me. Do you know why?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3" name="Rounded Rectangular Callout 22"/>
          <p:cNvSpPr/>
          <p:nvPr/>
        </p:nvSpPr>
        <p:spPr>
          <a:xfrm rot="21296260">
            <a:off x="7714763" y="3829388"/>
            <a:ext cx="4055166" cy="2481942"/>
          </a:xfrm>
          <a:prstGeom prst="wedgeRoundRectCallout">
            <a:avLst>
              <a:gd name="adj1" fmla="val -85912"/>
              <a:gd name="adj2" fmla="val -38541"/>
              <a:gd name="adj3" fmla="val 16667"/>
            </a:avLst>
          </a:prstGeom>
          <a:solidFill>
            <a:schemeClr val="bg1"/>
          </a:solidFill>
          <a:ln w="25400" cmpd="tri">
            <a:solidFill>
              <a:schemeClr val="bg1">
                <a:lumMod val="65000"/>
              </a:schemeClr>
            </a:solidFill>
          </a:ln>
          <a:scene3d>
            <a:camera prst="perspectiveHeroicExtreme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chemeClr val="tx1"/>
                </a:solidFill>
              </a:rPr>
              <a:t>Because she was derived from a mammary gland and they couldn’t think of a more impressive pair of glands than mine.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44966" y="2721114"/>
            <a:ext cx="239039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1996-2003</a:t>
            </a:r>
            <a:endParaRPr lang="en-US" sz="3600" b="1" cap="none" spc="0" dirty="0">
              <a:ln w="10160">
                <a:solidFill>
                  <a:schemeClr val="accent5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55074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 animBg="1"/>
      <p:bldP spid="22" grpId="0" animBg="1"/>
      <p:bldP spid="23" grpId="0" animBg="1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5063"/>
            <a:ext cx="12706065" cy="77203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4596">
            <a:off x="7268973" y="600249"/>
            <a:ext cx="2247900" cy="3400425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9802">
            <a:off x="5106934" y="2801546"/>
            <a:ext cx="2759943" cy="3768092"/>
          </a:xfrm>
          <a:prstGeom prst="rect">
            <a:avLst/>
          </a:prstGeom>
          <a:ln w="15875">
            <a:solidFill>
              <a:schemeClr val="bg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9347">
            <a:off x="1074987" y="2749963"/>
            <a:ext cx="2914919" cy="3883363"/>
          </a:xfrm>
          <a:prstGeom prst="rect">
            <a:avLst/>
          </a:prstGeom>
          <a:ln w="15875">
            <a:solidFill>
              <a:schemeClr val="bg1"/>
            </a:solidFill>
          </a:ln>
        </p:spPr>
      </p:pic>
      <p:sp>
        <p:nvSpPr>
          <p:cNvPr id="15" name="Explosion 1 14"/>
          <p:cNvSpPr/>
          <p:nvPr/>
        </p:nvSpPr>
        <p:spPr>
          <a:xfrm>
            <a:off x="3391904" y="955342"/>
            <a:ext cx="6014718" cy="6873749"/>
          </a:xfrm>
          <a:prstGeom prst="irregularSeal1">
            <a:avLst/>
          </a:prstGeom>
          <a:solidFill>
            <a:srgbClr val="FFFF99"/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003634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1720">
            <a:off x="8687519" y="2891934"/>
            <a:ext cx="2840776" cy="4022481"/>
          </a:xfrm>
          <a:prstGeom prst="rect">
            <a:avLst/>
          </a:prstGeom>
          <a:ln w="25400" cmpd="tri">
            <a:solidFill>
              <a:schemeClr val="bg1"/>
            </a:solidFill>
            <a:beve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95" y="327922"/>
            <a:ext cx="1946968" cy="2103104"/>
          </a:xfrm>
          <a:prstGeom prst="rect">
            <a:avLst/>
          </a:prstGeom>
          <a:ln>
            <a:solidFill>
              <a:schemeClr val="bg1"/>
            </a:solidFill>
          </a:ln>
          <a:scene3d>
            <a:camera prst="perspectiveContrastingRightFacing"/>
            <a:lightRig rig="threePt" dir="t"/>
          </a:scene3d>
        </p:spPr>
      </p:pic>
      <p:sp>
        <p:nvSpPr>
          <p:cNvPr id="13" name="Rectangle 12"/>
          <p:cNvSpPr/>
          <p:nvPr/>
        </p:nvSpPr>
        <p:spPr>
          <a:xfrm>
            <a:off x="1375480" y="348393"/>
            <a:ext cx="6362798" cy="1107996"/>
          </a:xfrm>
          <a:prstGeom prst="rect">
            <a:avLst/>
          </a:prstGeom>
          <a:noFill/>
          <a:scene3d>
            <a:camera prst="perspectiveContrastingRightFacing"/>
            <a:lightRig rig="threePt" dir="t"/>
          </a:scene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Stieg Larsson</a:t>
            </a:r>
            <a:endParaRPr lang="en-US" sz="6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46476" y="1512458"/>
            <a:ext cx="2477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1954 - 2004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368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7037E-6 L -0.297 -0.03195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47" y="-2222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85185E-6 L 0.297 0.03195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13" y="671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xplosion 1 6"/>
          <p:cNvSpPr/>
          <p:nvPr/>
        </p:nvSpPr>
        <p:spPr>
          <a:xfrm>
            <a:off x="5657843" y="2348593"/>
            <a:ext cx="5764663" cy="4744387"/>
          </a:xfrm>
          <a:prstGeom prst="irregularSeal1">
            <a:avLst/>
          </a:prstGeom>
          <a:solidFill>
            <a:srgbClr val="C00000"/>
          </a:solidFill>
          <a:ln w="19050">
            <a:solidFill>
              <a:schemeClr val="bg1">
                <a:alpha val="99000"/>
              </a:schemeClr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406243" y="3418968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 rot="21157935">
            <a:off x="3537984" y="2688434"/>
            <a:ext cx="4464153" cy="114638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en-US" sz="5400" b="1" cap="none" spc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Hippologist</a:t>
            </a:r>
            <a:r>
              <a:rPr lang="en-US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?</a:t>
            </a:r>
            <a:endParaRPr lang="en-US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00B05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84" y="2706418"/>
            <a:ext cx="4085402" cy="40287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206" y="812933"/>
            <a:ext cx="3543522" cy="18934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75271">
            <a:off x="6115047" y="1308089"/>
            <a:ext cx="5744713" cy="16280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422" y="3555234"/>
            <a:ext cx="3330148" cy="2999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417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xplosion 1 7"/>
          <p:cNvSpPr/>
          <p:nvPr/>
        </p:nvSpPr>
        <p:spPr>
          <a:xfrm>
            <a:off x="514996" y="2349677"/>
            <a:ext cx="2797781" cy="3081976"/>
          </a:xfrm>
          <a:prstGeom prst="irregularSeal1">
            <a:avLst/>
          </a:prstGeom>
          <a:ln w="25400">
            <a:solidFill>
              <a:schemeClr val="bg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3081052"/>
            <a:ext cx="5942857" cy="365714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003634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815" y="3055500"/>
            <a:ext cx="3661170" cy="36611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99577" y="-186900"/>
            <a:ext cx="6679144" cy="1569660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  <a:reflection blurRad="6350" stA="50000" endA="300" endPos="90000" dir="5400000" sy="-100000" algn="bl" rotWithShape="0"/>
          </a:effectLst>
        </p:spPr>
        <p:txBody>
          <a:bodyPr wrap="square" lIns="91440" tIns="45720" rIns="91440" bIns="45720">
            <a:spAutoFit/>
            <a:scene3d>
              <a:camera prst="obliqueTopLeft"/>
              <a:lightRig rig="sunrise" dir="t"/>
            </a:scene3d>
            <a:sp3d prstMaterial="powder"/>
          </a:bodyPr>
          <a:lstStyle/>
          <a:p>
            <a:pPr algn="ctr"/>
            <a:r>
              <a:rPr lang="en-US" sz="9600" b="1" cap="none" spc="0" dirty="0" smtClean="0">
                <a:ln w="9525" cap="rnd">
                  <a:solidFill>
                    <a:schemeClr val="bg1"/>
                  </a:solidFill>
                  <a:prstDash val="solid"/>
                  <a:beve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Pure Gold</a:t>
            </a:r>
            <a:endParaRPr lang="en-US" sz="9600" b="1" cap="none" spc="0" dirty="0">
              <a:ln w="9525" cap="rnd">
                <a:solidFill>
                  <a:schemeClr val="bg1"/>
                </a:solidFill>
                <a:prstDash val="solid"/>
                <a:bevel/>
              </a:ln>
              <a:solidFill>
                <a:schemeClr val="accent4">
                  <a:lumMod val="50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ritannic Bold" panose="020B0903060703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20951231">
            <a:off x="1196939" y="2939370"/>
            <a:ext cx="17537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latin typeface="Old English Text MT" panose="03040902040508030806" pitchFamily="66" charset="0"/>
              </a:rPr>
              <a:t>24</a:t>
            </a:r>
            <a:endParaRPr lang="en-US" sz="9600" b="1" dirty="0">
              <a:latin typeface="Old English Text MT" panose="03040902040508030806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rot="269894">
            <a:off x="3602063" y="1745147"/>
            <a:ext cx="17537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latin typeface="Old English Text MT" panose="03040902040508030806" pitchFamily="66" charset="0"/>
              </a:rPr>
              <a:t>48</a:t>
            </a:r>
            <a:endParaRPr lang="en-US" sz="9600" b="1" dirty="0">
              <a:latin typeface="Old English Text MT" panose="03040902040508030806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rot="1282452">
            <a:off x="6351901" y="2013143"/>
            <a:ext cx="21310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latin typeface="Old English Text MT" panose="03040902040508030806" pitchFamily="66" charset="0"/>
              </a:rPr>
              <a:t>100</a:t>
            </a:r>
            <a:endParaRPr lang="en-US" sz="9600" b="1" dirty="0">
              <a:latin typeface="Old English Text MT" panose="03040902040508030806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rot="20634300">
            <a:off x="9669568" y="1595093"/>
            <a:ext cx="17537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latin typeface="Old English Text MT" panose="03040902040508030806" pitchFamily="66" charset="0"/>
              </a:rPr>
              <a:t>12</a:t>
            </a:r>
            <a:endParaRPr lang="en-US" sz="9600" b="1" dirty="0">
              <a:latin typeface="Old English Text MT" panose="03040902040508030806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735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/>
      <p:bldP spid="7" grpId="0"/>
      <p:bldP spid="15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44000">
              <a:schemeClr val="bg2"/>
            </a:gs>
            <a:gs pos="83000">
              <a:schemeClr val="bg1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03634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70"/>
            <a:ext cx="4565420" cy="684813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60583" y="59429"/>
            <a:ext cx="720998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Monster who had snakes</a:t>
            </a:r>
          </a:p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instead of hair …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 rot="20748549">
            <a:off x="5253204" y="2318672"/>
            <a:ext cx="204838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Harpy</a:t>
            </a:r>
            <a:endParaRPr lang="en-US" sz="6000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 rot="516761">
            <a:off x="7299967" y="3461889"/>
            <a:ext cx="35996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ΜΕΔΟΥ</a:t>
            </a:r>
            <a:r>
              <a:rPr lang="el-GR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ΣΑ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 rot="21429014">
            <a:off x="5735725" y="4438031"/>
            <a:ext cx="268240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000" b="1" cap="none" spc="0" dirty="0" smtClean="0">
                <a:ln/>
                <a:solidFill>
                  <a:schemeClr val="accent4">
                    <a:lumMod val="75000"/>
                  </a:schemeClr>
                </a:solidFill>
                <a:effectLst/>
              </a:rPr>
              <a:t>Echidna</a:t>
            </a:r>
            <a:endParaRPr lang="en-US" sz="6000" b="1" cap="none" spc="0" dirty="0">
              <a:ln/>
              <a:solidFill>
                <a:schemeClr val="accent4">
                  <a:lumMod val="75000"/>
                </a:schemeClr>
              </a:solidFill>
              <a:effectLst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432" y="5364207"/>
            <a:ext cx="2504518" cy="133829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 rot="21047034">
            <a:off x="8431420" y="5141186"/>
            <a:ext cx="364715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Ana </a:t>
            </a:r>
            <a:r>
              <a:rPr lang="en-US" sz="60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Conda</a:t>
            </a:r>
            <a:endParaRPr lang="en-US" sz="6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9977">
            <a:off x="7508306" y="1965301"/>
            <a:ext cx="2731532" cy="3645354"/>
          </a:xfrm>
          <a:prstGeom prst="rect">
            <a:avLst/>
          </a:prstGeom>
          <a:effectLst>
            <a:softEdge rad="215900"/>
          </a:effectLst>
        </p:spPr>
      </p:pic>
    </p:spTree>
    <p:extLst>
      <p:ext uri="{BB962C8B-B14F-4D97-AF65-F5344CB8AC3E}">
        <p14:creationId xmlns:p14="http://schemas.microsoft.com/office/powerpoint/2010/main" val="156922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000"/>
                            </p:stCondLst>
                            <p:childTnLst>
                              <p:par>
                                <p:cTn id="43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109 0.04884 L -0.07109 0.29884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5" grpId="0"/>
      <p:bldP spid="5" grpId="1"/>
      <p:bldP spid="6" grpId="0"/>
      <p:bldP spid="6" grpId="1"/>
      <p:bldP spid="8" grpId="0"/>
      <p:bldP spid="8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782" y="3416541"/>
            <a:ext cx="4203744" cy="4203744"/>
          </a:xfrm>
          <a:prstGeom prst="rect">
            <a:avLst/>
          </a:prstGeom>
        </p:spPr>
      </p:pic>
      <p:sp>
        <p:nvSpPr>
          <p:cNvPr id="6" name="Explosion 1 5"/>
          <p:cNvSpPr/>
          <p:nvPr/>
        </p:nvSpPr>
        <p:spPr>
          <a:xfrm>
            <a:off x="5306447" y="1147026"/>
            <a:ext cx="4872897" cy="4748215"/>
          </a:xfrm>
          <a:prstGeom prst="irregularSeal1">
            <a:avLst/>
          </a:prstGeom>
          <a:gradFill>
            <a:gsLst>
              <a:gs pos="0">
                <a:schemeClr val="bg1"/>
              </a:gs>
              <a:gs pos="50000">
                <a:schemeClr val="accent6">
                  <a:lumMod val="105000"/>
                  <a:satMod val="103000"/>
                  <a:tint val="73000"/>
                </a:schemeClr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8737">
            <a:off x="3075914" y="3209521"/>
            <a:ext cx="957025" cy="127236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9210">
            <a:off x="9805894" y="4076305"/>
            <a:ext cx="985008" cy="136129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56487">
            <a:off x="8228599" y="3371472"/>
            <a:ext cx="934921" cy="123187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87828">
            <a:off x="7573999" y="2641277"/>
            <a:ext cx="962624" cy="131745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3988">
            <a:off x="6621703" y="2448736"/>
            <a:ext cx="911490" cy="11918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7979">
            <a:off x="2246986" y="4219034"/>
            <a:ext cx="977979" cy="1333288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32003">
            <a:off x="1527564" y="5248039"/>
            <a:ext cx="1009522" cy="1307288"/>
          </a:xfrm>
          <a:prstGeom prst="rect">
            <a:avLst/>
          </a:prstGeom>
          <a:ln w="15875">
            <a:solidFill>
              <a:schemeClr val="accent6">
                <a:lumMod val="50000"/>
              </a:schemeClr>
            </a:solidFill>
          </a:ln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164" y="2323906"/>
            <a:ext cx="976758" cy="122094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5552">
            <a:off x="4896000" y="2779463"/>
            <a:ext cx="1017326" cy="12703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206" y="2234617"/>
            <a:ext cx="3450670" cy="265011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003634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499" y="2454562"/>
            <a:ext cx="3333750" cy="24193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393">
            <a:off x="3289805" y="4715694"/>
            <a:ext cx="930720" cy="1303007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019" y="4613813"/>
            <a:ext cx="2745729" cy="222250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1832">
            <a:off x="8838838" y="4025283"/>
            <a:ext cx="985022" cy="1342268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8508">
            <a:off x="8400910" y="5045100"/>
            <a:ext cx="971379" cy="1359930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574" y="4466736"/>
            <a:ext cx="2488638" cy="237111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95116" y="735286"/>
            <a:ext cx="11078185" cy="12093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">
              <a:avLst/>
            </a:prstTxWarp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Which celebrity does not play bridge?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27470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</p:bld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Leaves_1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Leaves_1" id="{152AC86D-A88D-4612-9935-183BC0FD0188}" vid="{177D3A4A-2E54-4465-8793-FB8D54309A64}"/>
    </a:ext>
  </a:extLst>
</a:theme>
</file>

<file path=ppt/theme/theme2.xml><?xml version="1.0" encoding="utf-8"?>
<a:theme xmlns:a="http://schemas.openxmlformats.org/drawingml/2006/main" name="Purple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urple" id="{F3399977-2E40-40F3-9EB5-E5EFB3B30AFC}" vid="{3B15C3C6-7EE1-4023-9A70-7C77E5B9AD28}"/>
    </a:ext>
  </a:extLst>
</a:theme>
</file>

<file path=ppt/theme/theme3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4.xml><?xml version="1.0" encoding="utf-8"?>
<a:theme xmlns:a="http://schemas.openxmlformats.org/drawingml/2006/main" name="Red_Modern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Red_Modern" id="{0E4FF2D9-E7A2-4259-83E6-3C25B6A168C6}" vid="{CA77A92F-98C4-4947-B308-DA9FFF5E9B74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64093</TotalTime>
  <Words>266</Words>
  <Application>Microsoft Office PowerPoint</Application>
  <PresentationFormat>Widescreen</PresentationFormat>
  <Paragraphs>69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Arial</vt:lpstr>
      <vt:lpstr>Bookman Old Style</vt:lpstr>
      <vt:lpstr>Britannic Bold</vt:lpstr>
      <vt:lpstr>Calibri</vt:lpstr>
      <vt:lpstr>Calibri Light</vt:lpstr>
      <vt:lpstr>Old English Text MT</vt:lpstr>
      <vt:lpstr>Rockwell</vt:lpstr>
      <vt:lpstr>Leaves_1</vt:lpstr>
      <vt:lpstr>Purple</vt:lpstr>
      <vt:lpstr>Damask</vt:lpstr>
      <vt:lpstr>Red_Modern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Nevena Djurovic</dc:creator>
  <cp:lastModifiedBy>Nevena Djurovic</cp:lastModifiedBy>
  <cp:revision>1152</cp:revision>
  <dcterms:created xsi:type="dcterms:W3CDTF">2016-04-15T12:40:58Z</dcterms:created>
  <dcterms:modified xsi:type="dcterms:W3CDTF">2016-12-05T14:57:00Z</dcterms:modified>
</cp:coreProperties>
</file>