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media/image92.jpg" ContentType="image/png"/>
  <Override PartName="/ppt/media/image10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55" r:id="rId1"/>
    <p:sldMasterId id="2147485857" r:id="rId2"/>
    <p:sldMasterId id="2147485893" r:id="rId3"/>
    <p:sldMasterId id="2147485911" r:id="rId4"/>
    <p:sldMasterId id="2147485935" r:id="rId5"/>
    <p:sldMasterId id="2147485947" r:id="rId6"/>
  </p:sldMasterIdLst>
  <p:sldIdLst>
    <p:sldId id="371" r:id="rId7"/>
    <p:sldId id="355" r:id="rId8"/>
    <p:sldId id="258" r:id="rId9"/>
    <p:sldId id="353" r:id="rId10"/>
    <p:sldId id="354" r:id="rId11"/>
    <p:sldId id="358" r:id="rId12"/>
    <p:sldId id="357" r:id="rId13"/>
    <p:sldId id="356" r:id="rId14"/>
    <p:sldId id="359" r:id="rId15"/>
    <p:sldId id="351" r:id="rId16"/>
    <p:sldId id="360" r:id="rId17"/>
    <p:sldId id="362" r:id="rId18"/>
    <p:sldId id="363" r:id="rId19"/>
    <p:sldId id="366" r:id="rId20"/>
    <p:sldId id="369" r:id="rId21"/>
    <p:sldId id="367" r:id="rId22"/>
    <p:sldId id="365" r:id="rId23"/>
    <p:sldId id="3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vena Djurovic" initials="ND" lastIdx="1" clrIdx="0">
    <p:extLst>
      <p:ext uri="{19B8F6BF-5375-455C-9EA6-DF929625EA0E}">
        <p15:presenceInfo xmlns:p15="http://schemas.microsoft.com/office/powerpoint/2012/main" userId="61565e146e669b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1FF"/>
    <a:srgbClr val="CC99FF"/>
    <a:srgbClr val="760000"/>
    <a:srgbClr val="E78188"/>
    <a:srgbClr val="FFFFCC"/>
    <a:srgbClr val="EDA5B1"/>
    <a:srgbClr val="CC0000"/>
    <a:srgbClr val="FFC1C1"/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3" autoAdjust="0"/>
    <p:restoredTop sz="94660"/>
  </p:normalViewPr>
  <p:slideViewPr>
    <p:cSldViewPr snapToGrid="0">
      <p:cViewPr varScale="1">
        <p:scale>
          <a:sx n="67" d="100"/>
          <a:sy n="67" d="100"/>
        </p:scale>
        <p:origin x="24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30T16:42:50.696" idx="1">
    <p:pos x="2671" y="2451"/>
    <p:text/>
    <p:extLst>
      <p:ext uri="{C676402C-5697-4E1C-873F-D02D1690AC5C}">
        <p15:threadingInfo xmlns:p15="http://schemas.microsoft.com/office/powerpoint/2012/main" timeZoneBias="-6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6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8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02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77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2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3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96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93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45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11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7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0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22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71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04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15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0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19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62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0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60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8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7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83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5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4404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78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46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89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48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9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2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9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53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81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61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33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06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2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54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1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78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75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69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267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47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638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28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1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86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22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197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43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431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22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11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199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05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8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1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5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2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36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4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5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6" r:id="rId1"/>
    <p:sldLayoutId id="2147485757" r:id="rId2"/>
    <p:sldLayoutId id="2147485758" r:id="rId3"/>
    <p:sldLayoutId id="2147485759" r:id="rId4"/>
    <p:sldLayoutId id="2147485760" r:id="rId5"/>
    <p:sldLayoutId id="2147485761" r:id="rId6"/>
    <p:sldLayoutId id="2147485762" r:id="rId7"/>
    <p:sldLayoutId id="2147485763" r:id="rId8"/>
    <p:sldLayoutId id="2147485764" r:id="rId9"/>
    <p:sldLayoutId id="2147485765" r:id="rId10"/>
    <p:sldLayoutId id="214748576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8" r:id="rId1"/>
    <p:sldLayoutId id="2147485859" r:id="rId2"/>
    <p:sldLayoutId id="2147485860" r:id="rId3"/>
    <p:sldLayoutId id="2147485861" r:id="rId4"/>
    <p:sldLayoutId id="2147485862" r:id="rId5"/>
    <p:sldLayoutId id="2147485863" r:id="rId6"/>
    <p:sldLayoutId id="2147485864" r:id="rId7"/>
    <p:sldLayoutId id="2147485865" r:id="rId8"/>
    <p:sldLayoutId id="2147485866" r:id="rId9"/>
    <p:sldLayoutId id="2147485867" r:id="rId10"/>
    <p:sldLayoutId id="214748586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920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94" r:id="rId1"/>
    <p:sldLayoutId id="2147485895" r:id="rId2"/>
    <p:sldLayoutId id="2147485896" r:id="rId3"/>
    <p:sldLayoutId id="2147485897" r:id="rId4"/>
    <p:sldLayoutId id="2147485898" r:id="rId5"/>
    <p:sldLayoutId id="2147485899" r:id="rId6"/>
    <p:sldLayoutId id="2147485900" r:id="rId7"/>
    <p:sldLayoutId id="2147485901" r:id="rId8"/>
    <p:sldLayoutId id="2147485902" r:id="rId9"/>
    <p:sldLayoutId id="2147485903" r:id="rId10"/>
    <p:sldLayoutId id="2147485904" r:id="rId11"/>
    <p:sldLayoutId id="2147485905" r:id="rId12"/>
    <p:sldLayoutId id="2147485906" r:id="rId13"/>
    <p:sldLayoutId id="2147485907" r:id="rId14"/>
    <p:sldLayoutId id="2147485908" r:id="rId15"/>
    <p:sldLayoutId id="2147485909" r:id="rId16"/>
    <p:sldLayoutId id="214748591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2" r:id="rId1"/>
    <p:sldLayoutId id="2147485913" r:id="rId2"/>
    <p:sldLayoutId id="2147485914" r:id="rId3"/>
    <p:sldLayoutId id="2147485915" r:id="rId4"/>
    <p:sldLayoutId id="2147485916" r:id="rId5"/>
    <p:sldLayoutId id="2147485917" r:id="rId6"/>
    <p:sldLayoutId id="2147485918" r:id="rId7"/>
    <p:sldLayoutId id="2147485919" r:id="rId8"/>
    <p:sldLayoutId id="2147485920" r:id="rId9"/>
    <p:sldLayoutId id="2147485921" r:id="rId10"/>
    <p:sldLayoutId id="214748592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8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6" r:id="rId1"/>
    <p:sldLayoutId id="2147485937" r:id="rId2"/>
    <p:sldLayoutId id="2147485938" r:id="rId3"/>
    <p:sldLayoutId id="2147485939" r:id="rId4"/>
    <p:sldLayoutId id="2147485940" r:id="rId5"/>
    <p:sldLayoutId id="2147485941" r:id="rId6"/>
    <p:sldLayoutId id="2147485942" r:id="rId7"/>
    <p:sldLayoutId id="2147485943" r:id="rId8"/>
    <p:sldLayoutId id="2147485944" r:id="rId9"/>
    <p:sldLayoutId id="2147485945" r:id="rId10"/>
    <p:sldLayoutId id="21474859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8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948" r:id="rId1"/>
    <p:sldLayoutId id="2147485949" r:id="rId2"/>
    <p:sldLayoutId id="2147485950" r:id="rId3"/>
    <p:sldLayoutId id="2147485951" r:id="rId4"/>
    <p:sldLayoutId id="2147485952" r:id="rId5"/>
    <p:sldLayoutId id="2147485953" r:id="rId6"/>
    <p:sldLayoutId id="2147485954" r:id="rId7"/>
    <p:sldLayoutId id="2147485955" r:id="rId8"/>
    <p:sldLayoutId id="2147485956" r:id="rId9"/>
    <p:sldLayoutId id="2147485957" r:id="rId10"/>
    <p:sldLayoutId id="21474859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3.gi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gif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10" Type="http://schemas.openxmlformats.org/officeDocument/2006/relationships/comments" Target="../comments/comment1.xml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g"/><Relationship Id="rId7" Type="http://schemas.openxmlformats.org/officeDocument/2006/relationships/image" Target="../media/image98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7.png"/><Relationship Id="rId11" Type="http://schemas.openxmlformats.org/officeDocument/2006/relationships/image" Target="../media/image101.jpg"/><Relationship Id="rId5" Type="http://schemas.openxmlformats.org/officeDocument/2006/relationships/image" Target="../media/image96.jp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0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0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jpg"/><Relationship Id="rId5" Type="http://schemas.openxmlformats.org/officeDocument/2006/relationships/image" Target="../media/image18.jpg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81" y="1490662"/>
            <a:ext cx="5857875" cy="20163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3132">
            <a:off x="126262" y="197027"/>
            <a:ext cx="1676400" cy="1400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0" y="5833782"/>
            <a:ext cx="1676400" cy="1400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5869781"/>
            <a:ext cx="1676400" cy="1400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3556">
            <a:off x="10454337" y="278088"/>
            <a:ext cx="1676400" cy="14001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94695" y="3981747"/>
            <a:ext cx="2799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TIME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02" y="1383644"/>
            <a:ext cx="1456851" cy="17049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5813">
            <a:off x="8945058" y="1051124"/>
            <a:ext cx="2834266" cy="8032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04" y="5771232"/>
            <a:ext cx="1738226" cy="9768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73" y="5852900"/>
            <a:ext cx="1473661" cy="89521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629">
            <a:off x="2217960" y="82912"/>
            <a:ext cx="1463417" cy="11239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3613">
            <a:off x="1496620" y="1853979"/>
            <a:ext cx="1433513" cy="9133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22" y="5700120"/>
            <a:ext cx="1828800" cy="10277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647">
            <a:off x="6147894" y="108480"/>
            <a:ext cx="1100138" cy="11001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88" y="3930493"/>
            <a:ext cx="1505333" cy="14844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547">
            <a:off x="214765" y="3452505"/>
            <a:ext cx="1147763" cy="4532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960">
            <a:off x="8120467" y="182912"/>
            <a:ext cx="835419" cy="11129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54" y="5707855"/>
            <a:ext cx="1838900" cy="10334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765">
            <a:off x="4059587" y="207057"/>
            <a:ext cx="1495677" cy="9016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9880">
            <a:off x="1712353" y="3410252"/>
            <a:ext cx="862302" cy="12419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3" y="4556261"/>
            <a:ext cx="1568340" cy="8380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333">
            <a:off x="8149031" y="3710892"/>
            <a:ext cx="3383910" cy="15169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804">
            <a:off x="9658645" y="2104384"/>
            <a:ext cx="827988" cy="119768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9630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5314473" y="3047915"/>
            <a:ext cx="1705971" cy="168549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409079" y="3654753"/>
            <a:ext cx="5429738" cy="3603023"/>
            <a:chOff x="7053282" y="3611161"/>
            <a:chExt cx="5429738" cy="3603023"/>
          </a:xfrm>
        </p:grpSpPr>
        <p:sp>
          <p:nvSpPr>
            <p:cNvPr id="26" name="Cloud 25"/>
            <p:cNvSpPr/>
            <p:nvPr/>
          </p:nvSpPr>
          <p:spPr>
            <a:xfrm>
              <a:off x="7053282" y="3611161"/>
              <a:ext cx="5429738" cy="360302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softEdge rad="469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588" y="3639598"/>
              <a:ext cx="3693709" cy="212262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267" y="4127666"/>
              <a:ext cx="4762500" cy="267652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953050" y="991095"/>
            <a:ext cx="5521645" cy="3215517"/>
            <a:chOff x="6564573" y="170597"/>
            <a:chExt cx="5521645" cy="3215517"/>
          </a:xfrm>
        </p:grpSpPr>
        <p:sp>
          <p:nvSpPr>
            <p:cNvPr id="22" name="Cloud 21"/>
            <p:cNvSpPr/>
            <p:nvPr/>
          </p:nvSpPr>
          <p:spPr>
            <a:xfrm>
              <a:off x="6564573" y="170597"/>
              <a:ext cx="5521645" cy="3215517"/>
            </a:xfrm>
            <a:prstGeom prst="cloud">
              <a:avLst/>
            </a:prstGeom>
            <a:gradFill>
              <a:gsLst>
                <a:gs pos="98876">
                  <a:srgbClr val="C00000"/>
                </a:gs>
                <a:gs pos="0">
                  <a:srgbClr val="FFC1C1"/>
                </a:gs>
                <a:gs pos="35000">
                  <a:srgbClr val="E7818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265" y="319624"/>
              <a:ext cx="4895235" cy="275112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-510164" y="1674168"/>
            <a:ext cx="6253638" cy="4305064"/>
            <a:chOff x="-349960" y="2778631"/>
            <a:chExt cx="6253638" cy="4305064"/>
          </a:xfrm>
        </p:grpSpPr>
        <p:sp>
          <p:nvSpPr>
            <p:cNvPr id="23" name="Cloud 22"/>
            <p:cNvSpPr/>
            <p:nvPr/>
          </p:nvSpPr>
          <p:spPr>
            <a:xfrm>
              <a:off x="-349960" y="2778631"/>
              <a:ext cx="5741978" cy="4305064"/>
            </a:xfrm>
            <a:prstGeom prst="cloud">
              <a:avLst/>
            </a:prstGeom>
            <a:gradFill>
              <a:gsLst>
                <a:gs pos="98876">
                  <a:schemeClr val="accent4">
                    <a:lumMod val="60000"/>
                    <a:lumOff val="40000"/>
                  </a:schemeClr>
                </a:gs>
                <a:gs pos="0">
                  <a:schemeClr val="accent4">
                    <a:lumMod val="20000"/>
                    <a:lumOff val="80000"/>
                  </a:schemeClr>
                </a:gs>
                <a:gs pos="35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342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60" y="3890665"/>
              <a:ext cx="3921883" cy="208099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softEdge rad="31750"/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5866460"/>
              <a:ext cx="4102574" cy="93773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44" y="3639598"/>
              <a:ext cx="3428934" cy="258313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07" y="4486626"/>
            <a:ext cx="4155482" cy="233538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884929" y="0"/>
            <a:ext cx="8606871" cy="1757834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After all, tomorrow is another day …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06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0977 -0.144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722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00195 -0.1340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40" y="537552"/>
            <a:ext cx="2419565" cy="30555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39" y="1391480"/>
            <a:ext cx="7119720" cy="4492380"/>
          </a:xfrm>
          <a:prstGeom prst="rect">
            <a:avLst/>
          </a:prstGeom>
          <a:effectLst>
            <a:softEdge rad="127000"/>
          </a:effectLst>
          <a:scene3d>
            <a:camera prst="perspectiveContrastingRightFacing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6" y="2282107"/>
            <a:ext cx="2300299" cy="1571025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05">
            <a:off x="6246634" y="5073002"/>
            <a:ext cx="2296260" cy="1530840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  <a:scene3d>
            <a:camera prst="perspectiveRelaxedModerately"/>
            <a:lightRig rig="threePt" dir="t"/>
          </a:scene3d>
          <a:sp3d>
            <a:bevelB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0" y="4651723"/>
            <a:ext cx="2281695" cy="1432203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1" name="Rectangle 10"/>
          <p:cNvSpPr/>
          <p:nvPr/>
        </p:nvSpPr>
        <p:spPr>
          <a:xfrm>
            <a:off x="775063" y="165480"/>
            <a:ext cx="8344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Demolition of the Berlin Wall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21584" y="1360259"/>
            <a:ext cx="20685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2000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43275" y="3872588"/>
            <a:ext cx="20685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1970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23451" y="5140240"/>
            <a:ext cx="20685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1992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71158" y="2569630"/>
            <a:ext cx="20685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1989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139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loud 26"/>
          <p:cNvSpPr/>
          <p:nvPr/>
        </p:nvSpPr>
        <p:spPr>
          <a:xfrm>
            <a:off x="-447353" y="51559"/>
            <a:ext cx="6396872" cy="6969729"/>
          </a:xfrm>
          <a:prstGeom prst="cloud">
            <a:avLst/>
          </a:prstGeom>
          <a:gradFill>
            <a:gsLst>
              <a:gs pos="0">
                <a:srgbClr val="FF0000"/>
              </a:gs>
              <a:gs pos="69000">
                <a:schemeClr val="tx1"/>
              </a:gs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7565" y="748707"/>
            <a:ext cx="4374107" cy="233774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" y="4360000"/>
            <a:ext cx="5201178" cy="24296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Wave 24"/>
          <p:cNvSpPr/>
          <p:nvPr/>
        </p:nvSpPr>
        <p:spPr>
          <a:xfrm>
            <a:off x="-28072" y="1950080"/>
            <a:ext cx="3514300" cy="2505418"/>
          </a:xfrm>
          <a:prstGeom prst="wav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Wave 19"/>
          <p:cNvSpPr/>
          <p:nvPr/>
        </p:nvSpPr>
        <p:spPr>
          <a:xfrm rot="1060791">
            <a:off x="2875936" y="2147419"/>
            <a:ext cx="2938941" cy="2110740"/>
          </a:xfrm>
          <a:prstGeom prst="wav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03634" y="1781214"/>
            <a:ext cx="4192173" cy="83099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Mrs. Johnson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36913" y="3086453"/>
            <a:ext cx="3798669" cy="769441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perspectiveHeroicExtremeLeftFacing"/>
            <a:lightRig rig="threePt" dir="t"/>
          </a:scene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Mrs. Robertson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 rot="21137243">
            <a:off x="7378444" y="5791373"/>
            <a:ext cx="44807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Mrs. Culbertson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68800" y="4360000"/>
            <a:ext cx="410400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Mrs. Robinson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5" y="134237"/>
            <a:ext cx="5362575" cy="1143000"/>
          </a:xfrm>
          <a:prstGeom prst="rect">
            <a:avLst/>
          </a:prstGeom>
        </p:spPr>
      </p:pic>
      <p:sp>
        <p:nvSpPr>
          <p:cNvPr id="44" name="Oval Callout 43"/>
          <p:cNvSpPr/>
          <p:nvPr/>
        </p:nvSpPr>
        <p:spPr>
          <a:xfrm>
            <a:off x="6120101" y="2564610"/>
            <a:ext cx="5111515" cy="2929577"/>
          </a:xfrm>
          <a:prstGeom prst="wedgeEllipseCallout">
            <a:avLst>
              <a:gd name="adj1" fmla="val -59769"/>
              <a:gd name="adj2" fmla="val -18785"/>
            </a:avLst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Mrs. Robinson,</a:t>
            </a:r>
          </a:p>
          <a:p>
            <a:pPr algn="ctr"/>
            <a:r>
              <a:rPr lang="en-US" sz="3600" b="1" dirty="0" smtClean="0"/>
              <a:t>you are trying to seduce me ...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4720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animBg="1"/>
      <p:bldP spid="25" grpId="0" animBg="1"/>
      <p:bldP spid="20" grpId="0" animBg="1"/>
      <p:bldP spid="28" grpId="0"/>
      <p:bldP spid="28" grpId="1"/>
      <p:bldP spid="35" grpId="0" animBg="1"/>
      <p:bldP spid="35" grpId="1" animBg="1"/>
      <p:bldP spid="39" grpId="0"/>
      <p:bldP spid="39" grpId="1"/>
      <p:bldP spid="41" grpId="0"/>
      <p:bldP spid="41" grpId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3663">
            <a:off x="9791598" y="2308825"/>
            <a:ext cx="2233446" cy="2233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67" y="2120388"/>
            <a:ext cx="5711060" cy="4895194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2" name="Explosion 1 31"/>
          <p:cNvSpPr/>
          <p:nvPr/>
        </p:nvSpPr>
        <p:spPr>
          <a:xfrm>
            <a:off x="8297198" y="2531177"/>
            <a:ext cx="1904229" cy="1549290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xplosion 1 30"/>
          <p:cNvSpPr/>
          <p:nvPr/>
        </p:nvSpPr>
        <p:spPr>
          <a:xfrm>
            <a:off x="1940794" y="1426961"/>
            <a:ext cx="1904229" cy="1549290"/>
          </a:xfrm>
          <a:prstGeom prst="irregularSeal1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4363131" y="362738"/>
            <a:ext cx="3518573" cy="2145942"/>
          </a:xfrm>
          <a:prstGeom prst="cloud">
            <a:avLst/>
          </a:prstGeom>
          <a:gradFill>
            <a:gsLst>
              <a:gs pos="0">
                <a:schemeClr val="tx1"/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17" y="489090"/>
            <a:ext cx="2070932" cy="1317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482">
            <a:off x="245720" y="4628365"/>
            <a:ext cx="2218731" cy="2218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318">
            <a:off x="8824875" y="278466"/>
            <a:ext cx="2174591" cy="2174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487">
            <a:off x="9460100" y="4792922"/>
            <a:ext cx="2055033" cy="2055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161">
            <a:off x="659517" y="2296421"/>
            <a:ext cx="2238728" cy="2238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656">
            <a:off x="-146205" y="144371"/>
            <a:ext cx="2168285" cy="21682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21179621">
            <a:off x="1580104" y="12980"/>
            <a:ext cx="795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1218506">
            <a:off x="3744614" y="72201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 rot="902519">
            <a:off x="7890788" y="710432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21179621">
            <a:off x="8851606" y="2704017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rot="21179621">
            <a:off x="2345355" y="3720491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 rot="424535">
            <a:off x="2486487" y="1647608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 rot="19662699">
            <a:off x="2196346" y="5428671"/>
            <a:ext cx="795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 rot="732580">
            <a:off x="69743" y="2890163"/>
            <a:ext cx="795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 rot="21179621">
            <a:off x="10881505" y="468224"/>
            <a:ext cx="795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219720" y="5517651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 rot="564341">
            <a:off x="9021453" y="4646917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>
          <a:xfrm>
            <a:off x="6269610" y="4817942"/>
            <a:ext cx="1690064" cy="78827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glow rad="406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0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18" y="3762329"/>
            <a:ext cx="2770820" cy="2224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261931" y="899664"/>
            <a:ext cx="36813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Harvest Moon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3619" y="130223"/>
            <a:ext cx="37639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Autumn Moon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61931" y="4989015"/>
            <a:ext cx="33609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Blood Moon 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33410" y="5833021"/>
            <a:ext cx="27789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Cold Moon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711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13308 -0.06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54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89" y="555005"/>
            <a:ext cx="2682163" cy="2607470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4" name="Group 13"/>
          <p:cNvGrpSpPr/>
          <p:nvPr/>
        </p:nvGrpSpPr>
        <p:grpSpPr>
          <a:xfrm rot="20948875">
            <a:off x="3476433" y="-49127"/>
            <a:ext cx="3115388" cy="2459253"/>
            <a:chOff x="7237137" y="-239230"/>
            <a:chExt cx="3115388" cy="2459253"/>
          </a:xfrm>
        </p:grpSpPr>
        <p:sp>
          <p:nvSpPr>
            <p:cNvPr id="12" name="Cloud 11"/>
            <p:cNvSpPr/>
            <p:nvPr/>
          </p:nvSpPr>
          <p:spPr>
            <a:xfrm>
              <a:off x="7237137" y="-239230"/>
              <a:ext cx="3115388" cy="2459253"/>
            </a:xfrm>
            <a:prstGeom prst="cloud">
              <a:avLst/>
            </a:prstGeom>
            <a:gradFill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E8D1FF"/>
                </a:gs>
                <a:gs pos="83000">
                  <a:srgbClr val="CC99FF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757" y="333229"/>
              <a:ext cx="2252112" cy="184848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53" y="5448723"/>
            <a:ext cx="2857500" cy="1190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40" y="3074948"/>
            <a:ext cx="3629076" cy="401211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Rounded Rectangular Callout 10"/>
          <p:cNvSpPr/>
          <p:nvPr/>
        </p:nvSpPr>
        <p:spPr>
          <a:xfrm>
            <a:off x="156605" y="1331872"/>
            <a:ext cx="3572827" cy="2059203"/>
          </a:xfrm>
          <a:prstGeom prst="wedgeRoundRectCallout">
            <a:avLst>
              <a:gd name="adj1" fmla="val 52765"/>
              <a:gd name="adj2" fmla="val 82982"/>
              <a:gd name="adj3" fmla="val 16667"/>
            </a:avLst>
          </a:prstGeom>
          <a:solidFill>
            <a:schemeClr val="tx1"/>
          </a:solidFill>
          <a:ln w="19050" cmpd="sng">
            <a:solidFill>
              <a:srgbClr val="7030A0"/>
            </a:solidFill>
          </a:ln>
          <a:effectLst>
            <a:glow rad="127000">
              <a:srgbClr val="E8D1FF"/>
            </a:glow>
          </a:effectLst>
          <a:scene3d>
            <a:camera prst="isometricOffAxis1Right"/>
            <a:lightRig rig="threePt" dir="t"/>
          </a:scene3d>
          <a:sp3d>
            <a:bevelT w="120650"/>
            <a:bevelB w="1397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Hello, my name is Charles Anderson </a:t>
            </a:r>
            <a:r>
              <a:rPr lang="en-US" sz="2800" b="1" dirty="0" err="1" smtClean="0"/>
              <a:t>Worsley</a:t>
            </a:r>
            <a:r>
              <a:rPr lang="en-US" sz="2800" b="1" dirty="0" smtClean="0"/>
              <a:t>, the Second Earl of Yarborough</a:t>
            </a:r>
            <a:endParaRPr lang="en-US" sz="2800" b="1" dirty="0"/>
          </a:p>
        </p:txBody>
      </p:sp>
      <p:sp>
        <p:nvSpPr>
          <p:cNvPr id="15" name="Rounded Rectangular Callout 14"/>
          <p:cNvSpPr/>
          <p:nvPr/>
        </p:nvSpPr>
        <p:spPr>
          <a:xfrm rot="20398404">
            <a:off x="347846" y="4414837"/>
            <a:ext cx="2507458" cy="1643061"/>
          </a:xfrm>
          <a:prstGeom prst="wedgeRoundRectCallout">
            <a:avLst>
              <a:gd name="adj1" fmla="val 87007"/>
              <a:gd name="adj2" fmla="val 40114"/>
              <a:gd name="adj3" fmla="val 16667"/>
            </a:avLst>
          </a:prstGeom>
          <a:solidFill>
            <a:schemeClr val="tx1"/>
          </a:solidFill>
          <a:ln>
            <a:solidFill>
              <a:srgbClr val="7030A0"/>
            </a:solidFill>
          </a:ln>
          <a:effectLst>
            <a:glow rad="127000">
              <a:srgbClr val="E8D1FF"/>
            </a:glow>
          </a:effectLst>
          <a:scene3d>
            <a:camera prst="isometricOffAxis1Right"/>
            <a:lightRig rig="threePt" dir="t"/>
          </a:scene3d>
          <a:sp3d contourW="12700">
            <a:bevelT/>
            <a:bevelB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I’ll deal you a bridge hand …</a:t>
            </a:r>
            <a:endParaRPr lang="en-US" sz="2800" b="1" dirty="0"/>
          </a:p>
        </p:txBody>
      </p:sp>
      <p:sp>
        <p:nvSpPr>
          <p:cNvPr id="17" name="Rounded Rectangular Callout 16"/>
          <p:cNvSpPr/>
          <p:nvPr/>
        </p:nvSpPr>
        <p:spPr>
          <a:xfrm rot="525537">
            <a:off x="7448260" y="3326444"/>
            <a:ext cx="4390246" cy="2308954"/>
          </a:xfrm>
          <a:prstGeom prst="wedgeRoundRectCallout">
            <a:avLst>
              <a:gd name="adj1" fmla="val -49392"/>
              <a:gd name="adj2" fmla="val 66044"/>
              <a:gd name="adj3" fmla="val 16667"/>
            </a:avLst>
          </a:prstGeom>
          <a:solidFill>
            <a:schemeClr val="tx1"/>
          </a:solidFill>
          <a:ln w="19050">
            <a:solidFill>
              <a:srgbClr val="7030A0"/>
            </a:solidFill>
          </a:ln>
          <a:effectLst>
            <a:glow rad="127000">
              <a:srgbClr val="E8D1FF"/>
            </a:glow>
          </a:effectLst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What is the chance that you will have at least one card higher than 9? 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I reckon it’s </a:t>
            </a:r>
            <a:r>
              <a:rPr lang="en-US" sz="2800" b="1" dirty="0" smtClean="0">
                <a:solidFill>
                  <a:srgbClr val="FF0000"/>
                </a:solidFill>
              </a:rPr>
              <a:t>1000:1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9924170">
            <a:off x="7992441" y="1214768"/>
            <a:ext cx="4262590" cy="7909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 and collect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140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787413" y="0"/>
            <a:ext cx="3124200" cy="395695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4381500"/>
            <a:ext cx="2476500" cy="2476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66" y="3119356"/>
            <a:ext cx="1537032" cy="19011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383">
            <a:off x="2949030" y="3346052"/>
            <a:ext cx="1530969" cy="21059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0508">
            <a:off x="255772" y="3427661"/>
            <a:ext cx="1500647" cy="19239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512" y="4180440"/>
            <a:ext cx="2041260" cy="12043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938" y="339839"/>
            <a:ext cx="4850447" cy="2174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215"/>
            <a:ext cx="4135043" cy="2634563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5988086" y="3862306"/>
            <a:ext cx="3503984" cy="2051956"/>
          </a:xfrm>
          <a:prstGeom prst="wedgeEllipseCallout">
            <a:avLst>
              <a:gd name="adj1" fmla="val 75832"/>
              <a:gd name="adj2" fmla="val 38823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“Banjo” Paterson full name is …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20615676">
            <a:off x="3189398" y="4869362"/>
            <a:ext cx="63958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Andrew Barton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688">
            <a:off x="4503997" y="127248"/>
            <a:ext cx="2002607" cy="127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4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183">
            <a:off x="8708929" y="1706801"/>
            <a:ext cx="3050581" cy="198067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  <a:alpha val="99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0"/>
          </a:effectLst>
        </p:spPr>
      </p:pic>
      <p:sp>
        <p:nvSpPr>
          <p:cNvPr id="15" name="Explosion 1 14"/>
          <p:cNvSpPr/>
          <p:nvPr/>
        </p:nvSpPr>
        <p:spPr>
          <a:xfrm>
            <a:off x="8444758" y="-256391"/>
            <a:ext cx="3991829" cy="255598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088">
            <a:off x="1138830" y="1069988"/>
            <a:ext cx="2654917" cy="17581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573">
            <a:off x="540213" y="3486824"/>
            <a:ext cx="2796769" cy="17865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241">
            <a:off x="8947848" y="4887600"/>
            <a:ext cx="3059169" cy="1725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ABBA - Dancing Queen (1976) HD 0815007_H264_AAC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8778" y="2389252"/>
            <a:ext cx="5404419" cy="3592779"/>
          </a:xfrm>
          <a:prstGeom prst="rect">
            <a:avLst/>
          </a:prstGeom>
          <a:effectLst>
            <a:glow rad="698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96" y="468102"/>
            <a:ext cx="2791153" cy="11023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8621" y="249813"/>
            <a:ext cx="1314975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Paris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89456" y="698433"/>
            <a:ext cx="2652586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Stockholm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849984">
            <a:off x="388546" y="5512524"/>
            <a:ext cx="2908938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Amsterdam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534494">
            <a:off x="9539907" y="3993872"/>
            <a:ext cx="1537280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Rome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2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87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2589" y="3454674"/>
            <a:ext cx="5124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Spanish Civil War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1125" y="1910841"/>
            <a:ext cx="3821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World War II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8329622" y="2967335"/>
            <a:ext cx="3816728" cy="4061560"/>
          </a:xfrm>
          <a:prstGeom prst="cloud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 rot="259709">
            <a:off x="-227229" y="2176687"/>
            <a:ext cx="6016679" cy="2146851"/>
          </a:xfrm>
          <a:prstGeom prst="irregularSeal1">
            <a:avLst/>
          </a:prstGeom>
          <a:solidFill>
            <a:schemeClr val="bg1"/>
          </a:solidFill>
          <a:ln w="222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36" y="3125752"/>
            <a:ext cx="4839432" cy="3740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159" y="1417815"/>
            <a:ext cx="3636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World War 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169" y="2664087"/>
            <a:ext cx="3941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Crimean War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19360" y="2381993"/>
            <a:ext cx="23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1853 - 1856</a:t>
            </a: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10" y="66394"/>
            <a:ext cx="3976240" cy="24299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4129" y="346785"/>
            <a:ext cx="6076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Florence Nightingale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56690" y="4298809"/>
            <a:ext cx="4327840" cy="2481966"/>
          </a:xfrm>
          <a:prstGeom prst="flowChartAlternateProcess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7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 animBg="1"/>
      <p:bldP spid="10" grpId="0" animBg="1"/>
      <p:bldP spid="5" grpId="0"/>
      <p:bldP spid="7" grpId="0"/>
      <p:bldP spid="11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" y="525545"/>
            <a:ext cx="3038871" cy="30388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025">
            <a:off x="1964919" y="3902571"/>
            <a:ext cx="5677588" cy="2747220"/>
          </a:xfrm>
          <a:prstGeom prst="rect">
            <a:avLst/>
          </a:prstGeom>
          <a:ln>
            <a:noFill/>
          </a:ln>
        </p:spPr>
      </p:pic>
      <p:sp>
        <p:nvSpPr>
          <p:cNvPr id="39" name="Explosion 1 38"/>
          <p:cNvSpPr/>
          <p:nvPr/>
        </p:nvSpPr>
        <p:spPr>
          <a:xfrm>
            <a:off x="-749993" y="2348422"/>
            <a:ext cx="4722125" cy="5011371"/>
          </a:xfrm>
          <a:prstGeom prst="irregularSeal1">
            <a:avLst/>
          </a:prstGeom>
          <a:solidFill>
            <a:schemeClr val="lt1"/>
          </a:solidFill>
          <a:ln w="38100" cmpd="sng"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042">
            <a:off x="263848" y="4012343"/>
            <a:ext cx="2975859" cy="2217601"/>
          </a:xfrm>
          <a:prstGeom prst="rect">
            <a:avLst/>
          </a:prstGeom>
          <a:effectLst>
            <a:softEdge rad="63500"/>
          </a:effectLst>
          <a:scene3d>
            <a:camera prst="perspectiveFront"/>
            <a:lightRig rig="threePt" dir="t"/>
          </a:scene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4616">
            <a:off x="8910322" y="3380683"/>
            <a:ext cx="3596155" cy="294685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79917" y="143674"/>
            <a:ext cx="11907308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And a 2016 Nobel Prize for Literature goes to …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4" name="Cloud Callout 33"/>
          <p:cNvSpPr/>
          <p:nvPr/>
        </p:nvSpPr>
        <p:spPr>
          <a:xfrm>
            <a:off x="837659" y="1242694"/>
            <a:ext cx="3966055" cy="1724641"/>
          </a:xfrm>
          <a:prstGeom prst="cloudCallout">
            <a:avLst>
              <a:gd name="adj1" fmla="val -22519"/>
              <a:gd name="adj2" fmla="val 953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The answer my friend is blowing in the wind…</a:t>
            </a:r>
            <a:endParaRPr lang="en-US" sz="2400" b="1" dirty="0"/>
          </a:p>
        </p:txBody>
      </p:sp>
      <p:sp>
        <p:nvSpPr>
          <p:cNvPr id="35" name="Cloud Callout 34"/>
          <p:cNvSpPr/>
          <p:nvPr/>
        </p:nvSpPr>
        <p:spPr>
          <a:xfrm>
            <a:off x="3405980" y="1110818"/>
            <a:ext cx="3842996" cy="1988392"/>
          </a:xfrm>
          <a:prstGeom prst="cloudCallout">
            <a:avLst>
              <a:gd name="adj1" fmla="val -7160"/>
              <a:gd name="adj2" fmla="val 79316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Yesterday, all my troubles seemed so far away …</a:t>
            </a:r>
            <a:endParaRPr lang="en-US" sz="24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050">
            <a:off x="6850182" y="3788784"/>
            <a:ext cx="2140140" cy="2974795"/>
          </a:xfrm>
          <a:prstGeom prst="rect">
            <a:avLst/>
          </a:prstGeom>
          <a:effectLst>
            <a:softEdge rad="63500"/>
          </a:effectLst>
          <a:scene3d>
            <a:camera prst="perspectiveFront"/>
            <a:lightRig rig="threePt" dir="t"/>
          </a:scene3d>
        </p:spPr>
      </p:pic>
      <p:sp>
        <p:nvSpPr>
          <p:cNvPr id="37" name="Cloud Callout 36"/>
          <p:cNvSpPr/>
          <p:nvPr/>
        </p:nvSpPr>
        <p:spPr>
          <a:xfrm>
            <a:off x="5947172" y="1038636"/>
            <a:ext cx="4054766" cy="2132756"/>
          </a:xfrm>
          <a:prstGeom prst="cloudCallout">
            <a:avLst>
              <a:gd name="adj1" fmla="val -2255"/>
              <a:gd name="adj2" fmla="val 6985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Take the ribbons from your hair, shake them loose and let them fall …</a:t>
            </a:r>
            <a:endParaRPr lang="en-US" sz="2400" b="1" dirty="0"/>
          </a:p>
        </p:txBody>
      </p:sp>
      <p:sp>
        <p:nvSpPr>
          <p:cNvPr id="38" name="Cloud Callout 37"/>
          <p:cNvSpPr/>
          <p:nvPr/>
        </p:nvSpPr>
        <p:spPr>
          <a:xfrm>
            <a:off x="9109881" y="1110818"/>
            <a:ext cx="2900149" cy="2083513"/>
          </a:xfrm>
          <a:prstGeom prst="cloudCallou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Hallelujah …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3790899" y="1242693"/>
            <a:ext cx="65547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For having created </a:t>
            </a:r>
          </a:p>
          <a:p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	new poetic expression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50526" y="2373838"/>
            <a:ext cx="71841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within the great </a:t>
            </a:r>
          </a:p>
          <a:p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	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American 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song tradition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013" y="1236436"/>
            <a:ext cx="2397581" cy="159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9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3" grpId="0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" grpId="0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20" y="1399773"/>
            <a:ext cx="3914775" cy="4581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" y="3506728"/>
            <a:ext cx="2781300" cy="3200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1157935">
            <a:off x="428053" y="594186"/>
            <a:ext cx="376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Hello Dolly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349828" y="279301"/>
            <a:ext cx="3232850" cy="1655480"/>
          </a:xfrm>
          <a:prstGeom prst="wedgeRoundRectCallout">
            <a:avLst>
              <a:gd name="adj1" fmla="val -69338"/>
              <a:gd name="adj2" fmla="val 43800"/>
              <a:gd name="adj3" fmla="val 16667"/>
            </a:avLst>
          </a:prstGeom>
          <a:ln w="25400" cmpd="tri"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Dolly was the first mammal cloned from an adult cell.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7966253" y="1985896"/>
            <a:ext cx="2805675" cy="1226773"/>
          </a:xfrm>
          <a:prstGeom prst="wedgeRoundRectCallout">
            <a:avLst>
              <a:gd name="adj1" fmla="val -97149"/>
              <a:gd name="adj2" fmla="val 3287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She was named after me. Do you know why?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 rot="21296260">
            <a:off x="7714763" y="3829388"/>
            <a:ext cx="4055166" cy="2481942"/>
          </a:xfrm>
          <a:prstGeom prst="wedgeRoundRectCallout">
            <a:avLst>
              <a:gd name="adj1" fmla="val -85912"/>
              <a:gd name="adj2" fmla="val -38541"/>
              <a:gd name="adj3" fmla="val 16667"/>
            </a:avLst>
          </a:prstGeom>
          <a:solidFill>
            <a:schemeClr val="bg1"/>
          </a:solidFill>
          <a:ln w="25400" cmpd="tri"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Because she was derived from a mammary gland and they couldn’t think of a more impressive pair of glands than mine.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4966" y="2721114"/>
            <a:ext cx="23903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1996-2003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07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63"/>
            <a:ext cx="12706065" cy="7720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596">
            <a:off x="7268973" y="600249"/>
            <a:ext cx="2247900" cy="340042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9802">
            <a:off x="5106934" y="2801546"/>
            <a:ext cx="2759943" cy="3768092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347">
            <a:off x="1074987" y="2749963"/>
            <a:ext cx="2914919" cy="3883363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15" name="Explosion 1 14"/>
          <p:cNvSpPr/>
          <p:nvPr/>
        </p:nvSpPr>
        <p:spPr>
          <a:xfrm>
            <a:off x="3391904" y="955342"/>
            <a:ext cx="6014718" cy="6873749"/>
          </a:xfrm>
          <a:prstGeom prst="irregularSeal1">
            <a:avLst/>
          </a:prstGeom>
          <a:solidFill>
            <a:srgbClr val="FFFF99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720">
            <a:off x="8687519" y="2891934"/>
            <a:ext cx="2840776" cy="4022481"/>
          </a:xfrm>
          <a:prstGeom prst="rect">
            <a:avLst/>
          </a:prstGeom>
          <a:ln w="25400" cmpd="tri">
            <a:solidFill>
              <a:schemeClr val="bg1"/>
            </a:solidFill>
            <a:beve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5" y="327922"/>
            <a:ext cx="1946968" cy="2103104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</p:pic>
      <p:sp>
        <p:nvSpPr>
          <p:cNvPr id="13" name="Rectangle 12"/>
          <p:cNvSpPr/>
          <p:nvPr/>
        </p:nvSpPr>
        <p:spPr>
          <a:xfrm>
            <a:off x="1375480" y="348393"/>
            <a:ext cx="6362798" cy="110799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Stieg Larsson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6476" y="1512458"/>
            <a:ext cx="2477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1954 - 2004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6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297 -0.031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-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297 0.0319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6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1 6"/>
          <p:cNvSpPr/>
          <p:nvPr/>
        </p:nvSpPr>
        <p:spPr>
          <a:xfrm>
            <a:off x="5657843" y="2348593"/>
            <a:ext cx="5764663" cy="4744387"/>
          </a:xfrm>
          <a:prstGeom prst="irregularSeal1">
            <a:avLst/>
          </a:prstGeom>
          <a:solidFill>
            <a:srgbClr val="C00000"/>
          </a:solidFill>
          <a:ln w="19050">
            <a:solidFill>
              <a:schemeClr val="bg1">
                <a:alpha val="99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406243" y="341896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rot="21157935">
            <a:off x="3537984" y="2688434"/>
            <a:ext cx="4464153" cy="11463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Hippologist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?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4" y="2706418"/>
            <a:ext cx="4085402" cy="4028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06" y="812933"/>
            <a:ext cx="3543522" cy="1893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271">
            <a:off x="6115047" y="1308089"/>
            <a:ext cx="5744713" cy="1628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22" y="3555234"/>
            <a:ext cx="3330148" cy="299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1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1 7"/>
          <p:cNvSpPr/>
          <p:nvPr/>
        </p:nvSpPr>
        <p:spPr>
          <a:xfrm>
            <a:off x="514996" y="2349677"/>
            <a:ext cx="2797781" cy="3081976"/>
          </a:xfrm>
          <a:prstGeom prst="irregularSeal1">
            <a:avLst/>
          </a:prstGeom>
          <a:ln w="254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081052"/>
            <a:ext cx="5942857" cy="36571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15" y="3055500"/>
            <a:ext cx="3661170" cy="3661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9577" y="-186900"/>
            <a:ext cx="6679144" cy="156966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</p:spPr>
        <p:txBody>
          <a:bodyPr wrap="square" lIns="91440" tIns="45720" rIns="91440" bIns="45720">
            <a:spAutoFit/>
            <a:scene3d>
              <a:camera prst="obliqueTopLeft"/>
              <a:lightRig rig="sunrise" dir="t"/>
            </a:scene3d>
            <a:sp3d prstMaterial="powder"/>
          </a:bodyPr>
          <a:lstStyle/>
          <a:p>
            <a:pPr algn="ctr"/>
            <a:r>
              <a:rPr lang="en-US" sz="9600" b="1" cap="none" spc="0" dirty="0" smtClean="0">
                <a:ln w="9525" cap="rnd">
                  <a:solidFill>
                    <a:schemeClr val="bg1"/>
                  </a:solidFill>
                  <a:prstDash val="solid"/>
                  <a:beve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Pure Gold</a:t>
            </a:r>
            <a:endParaRPr lang="en-US" sz="9600" b="1" cap="none" spc="0" dirty="0">
              <a:ln w="9525" cap="rnd">
                <a:solidFill>
                  <a:schemeClr val="bg1"/>
                </a:solidFill>
                <a:prstDash val="solid"/>
                <a:bevel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951231">
            <a:off x="1196939" y="2939370"/>
            <a:ext cx="1753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Old English Text MT" panose="03040902040508030806" pitchFamily="66" charset="0"/>
              </a:rPr>
              <a:t>24</a:t>
            </a:r>
            <a:endParaRPr lang="en-US" sz="9600" b="1" dirty="0">
              <a:latin typeface="Old English Text MT" panose="03040902040508030806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69894">
            <a:off x="3602063" y="1745147"/>
            <a:ext cx="1753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Old English Text MT" panose="03040902040508030806" pitchFamily="66" charset="0"/>
              </a:rPr>
              <a:t>48</a:t>
            </a:r>
            <a:endParaRPr lang="en-US" sz="9600" b="1" dirty="0">
              <a:latin typeface="Old English Text MT" panose="03040902040508030806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282452">
            <a:off x="6351901" y="2013143"/>
            <a:ext cx="2131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Old English Text MT" panose="03040902040508030806" pitchFamily="66" charset="0"/>
              </a:rPr>
              <a:t>100</a:t>
            </a:r>
            <a:endParaRPr lang="en-US" sz="9600" b="1" dirty="0">
              <a:latin typeface="Old English Text MT" panose="03040902040508030806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634300">
            <a:off x="9669568" y="1595093"/>
            <a:ext cx="1753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Old English Text MT" panose="03040902040508030806" pitchFamily="66" charset="0"/>
              </a:rPr>
              <a:t>12</a:t>
            </a:r>
            <a:endParaRPr lang="en-US" sz="9600" b="1" dirty="0"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3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4000">
              <a:schemeClr val="bg2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0"/>
            <a:ext cx="4565420" cy="68481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0583" y="59429"/>
            <a:ext cx="72099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Monster who had snakes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instead of hair 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 rot="20748549">
            <a:off x="5253204" y="2318672"/>
            <a:ext cx="20483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Harpy</a:t>
            </a:r>
            <a:endParaRPr lang="en-US" sz="60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516761">
            <a:off x="7299967" y="3461889"/>
            <a:ext cx="3599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ΜΕΔΟΥ</a:t>
            </a:r>
            <a:r>
              <a:rPr lang="el-G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ΣΑ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 rot="21429014">
            <a:off x="5735725" y="4438031"/>
            <a:ext cx="26824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chemeClr val="accent4">
                    <a:lumMod val="75000"/>
                  </a:schemeClr>
                </a:solidFill>
                <a:effectLst/>
              </a:rPr>
              <a:t>Echidna</a:t>
            </a:r>
            <a:endParaRPr lang="en-US" sz="6000" b="1" cap="none" spc="0" dirty="0">
              <a:ln/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32" y="5364207"/>
            <a:ext cx="2504518" cy="13382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047034">
            <a:off x="8431420" y="5141186"/>
            <a:ext cx="36471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Ana </a:t>
            </a:r>
            <a:r>
              <a:rPr lang="en-US" sz="6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Conda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977">
            <a:off x="7508306" y="1965301"/>
            <a:ext cx="2731532" cy="3645354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5692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09 0.04884 L -0.07109 0.298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82" y="3416541"/>
            <a:ext cx="4203744" cy="4203744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5306447" y="1147026"/>
            <a:ext cx="4872897" cy="4748215"/>
          </a:xfrm>
          <a:prstGeom prst="irregularSeal1">
            <a:avLst/>
          </a:prstGeom>
          <a:gradFill>
            <a:gsLst>
              <a:gs pos="0">
                <a:schemeClr val="bg1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7">
            <a:off x="3075914" y="3209521"/>
            <a:ext cx="957025" cy="1272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9210">
            <a:off x="9805894" y="4076305"/>
            <a:ext cx="985008" cy="13612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6487">
            <a:off x="8228599" y="3371472"/>
            <a:ext cx="934921" cy="12318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828">
            <a:off x="7573999" y="2641277"/>
            <a:ext cx="962624" cy="13174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988">
            <a:off x="6621703" y="2448736"/>
            <a:ext cx="911490" cy="11918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979">
            <a:off x="2246986" y="4219034"/>
            <a:ext cx="977979" cy="13332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2003">
            <a:off x="1527564" y="5248039"/>
            <a:ext cx="1009522" cy="1307288"/>
          </a:xfrm>
          <a:prstGeom prst="rect">
            <a:avLst/>
          </a:prstGeom>
          <a:ln w="15875">
            <a:solidFill>
              <a:schemeClr val="accent6">
                <a:lumMod val="50000"/>
              </a:schemeClr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64" y="2323906"/>
            <a:ext cx="976758" cy="12209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552">
            <a:off x="4896000" y="2779463"/>
            <a:ext cx="1017326" cy="1270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06" y="2234617"/>
            <a:ext cx="3450670" cy="26501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99" y="2454562"/>
            <a:ext cx="3333750" cy="24193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393">
            <a:off x="3289805" y="4715694"/>
            <a:ext cx="930720" cy="130300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19" y="4613813"/>
            <a:ext cx="2745729" cy="22225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832">
            <a:off x="8838838" y="4025283"/>
            <a:ext cx="985022" cy="13422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508">
            <a:off x="8400910" y="5045100"/>
            <a:ext cx="971379" cy="13599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74" y="4466736"/>
            <a:ext cx="2488638" cy="23711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116" y="735286"/>
            <a:ext cx="11078185" cy="12093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Which celebrity does not play bridge?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47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Leaves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eaves_1" id="{152AC86D-A88D-4612-9935-183BC0FD0188}" vid="{177D3A4A-2E54-4465-8793-FB8D54309A64}"/>
    </a:ext>
  </a:extLst>
</a:theme>
</file>

<file path=ppt/theme/theme2.xml><?xml version="1.0" encoding="utf-8"?>
<a:theme xmlns:a="http://schemas.openxmlformats.org/drawingml/2006/main" name="Purpl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urple" id="{F3399977-2E40-40F3-9EB5-E5EFB3B30AFC}" vid="{3B15C3C6-7EE1-4023-9A70-7C77E5B9AD28}"/>
    </a:ext>
  </a:extLst>
</a:theme>
</file>

<file path=ppt/theme/theme3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4.xml><?xml version="1.0" encoding="utf-8"?>
<a:theme xmlns:a="http://schemas.openxmlformats.org/drawingml/2006/main" name="Red_Modern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ed_Modern" id="{0E4FF2D9-E7A2-4259-83E6-3C25B6A168C6}" vid="{CA77A92F-98C4-4947-B308-DA9FFF5E9B7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66738</TotalTime>
  <Words>268</Words>
  <Application>Microsoft Office PowerPoint</Application>
  <PresentationFormat>Widescreen</PresentationFormat>
  <Paragraphs>76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Algerian</vt:lpstr>
      <vt:lpstr>Arial</vt:lpstr>
      <vt:lpstr>Arial Rounded MT Bold</vt:lpstr>
      <vt:lpstr>Bookman Old Style</vt:lpstr>
      <vt:lpstr>Britannic Bold</vt:lpstr>
      <vt:lpstr>Calibri</vt:lpstr>
      <vt:lpstr>Calibri Light</vt:lpstr>
      <vt:lpstr>Old English Text MT</vt:lpstr>
      <vt:lpstr>Rockwell</vt:lpstr>
      <vt:lpstr>Leaves_1</vt:lpstr>
      <vt:lpstr>Purple</vt:lpstr>
      <vt:lpstr>Damask</vt:lpstr>
      <vt:lpstr>Red_Modern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Nevena Djurovic</dc:creator>
  <cp:lastModifiedBy>Nevena Djurovic</cp:lastModifiedBy>
  <cp:revision>1176</cp:revision>
  <dcterms:created xsi:type="dcterms:W3CDTF">2016-04-15T12:40:58Z</dcterms:created>
  <dcterms:modified xsi:type="dcterms:W3CDTF">2016-12-07T11:02:08Z</dcterms:modified>
</cp:coreProperties>
</file>